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a5603aae7e40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32865097ea4963"/>
  </p:sldMasterIdLst>
  <p:sldIdLst>
    <p:sldId xmlns:r="http://schemas.openxmlformats.org/officeDocument/2006/relationships" id="256" r:id="R066be44a9f524331"/>
    <p:sldId xmlns:r="http://schemas.openxmlformats.org/officeDocument/2006/relationships" id="257" r:id="Rb80f8d707d024089"/>
    <p:sldId xmlns:r="http://schemas.openxmlformats.org/officeDocument/2006/relationships" id="258" r:id="R9fd7cce17cba4497"/>
    <p:sldId xmlns:r="http://schemas.openxmlformats.org/officeDocument/2006/relationships" id="259" r:id="R6ccdd287f80c4ce3"/>
    <p:sldId xmlns:r="http://schemas.openxmlformats.org/officeDocument/2006/relationships" id="260" r:id="Rfcc75bd2e1a64c28"/>
    <p:sldId xmlns:r="http://schemas.openxmlformats.org/officeDocument/2006/relationships" id="261" r:id="R05247f1bc6e147ea"/>
    <p:sldId xmlns:r="http://schemas.openxmlformats.org/officeDocument/2006/relationships" id="262" r:id="R6028b62143c14d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32865097ea4963" /><Relationship Type="http://schemas.openxmlformats.org/officeDocument/2006/relationships/slide" Target="/ppt/slides/slide1.xml" Id="R066be44a9f524331" /><Relationship Type="http://schemas.openxmlformats.org/officeDocument/2006/relationships/slide" Target="/ppt/slides/slide2.xml" Id="Rb80f8d707d024089" /><Relationship Type="http://schemas.openxmlformats.org/officeDocument/2006/relationships/slide" Target="/ppt/slides/slide3.xml" Id="R9fd7cce17cba4497" /><Relationship Type="http://schemas.openxmlformats.org/officeDocument/2006/relationships/slide" Target="/ppt/slides/slide4.xml" Id="R6ccdd287f80c4ce3" /><Relationship Type="http://schemas.openxmlformats.org/officeDocument/2006/relationships/slide" Target="/ppt/slides/slide5.xml" Id="Rfcc75bd2e1a64c28" /><Relationship Type="http://schemas.openxmlformats.org/officeDocument/2006/relationships/slide" Target="/ppt/slides/slide6.xml" Id="R05247f1bc6e147ea" /><Relationship Type="http://schemas.openxmlformats.org/officeDocument/2006/relationships/slide" Target="/ppt/slides/slide7.xml" Id="R6028b62143c14d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0f91aff98f4a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444170267427c" /><Relationship Type="http://schemas.openxmlformats.org/officeDocument/2006/relationships/theme" Target="/ppt/slideMasters/theme/theme1.xml" Id="Re6b9cdea619945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344417026742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2eaa4889f4d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81fe97fc749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51a3b58a343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3ae27355740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a8aa3bc9f42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22e61df1d47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625eac14e4d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VARDÅSTOPPEN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VARDÅSTOPPEN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VARDÅSTOPPEN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VARDÅSTOPPEN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VARDÅSTOPPEN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VARDÅSTOPPEN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678 043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22 638 247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23 160 756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VARDÅSTOPPEN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HOLDBREKKEN BACHKE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VARDÅSTOPPEN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 Holdbrekken Bachke, Røykenveien 197A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fredrikbac@gmail.com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926 201 913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VARDÅSTOPPEN AS</a:t>
            </a:r>
          </a:p>
        </p:txBody>
      </p:sp>
    </p:spTree>
  </p:cSld>
  <p:clrMapOvr>
    <a:masterClrMapping xmlns:a="http://schemas.openxmlformats.org/drawingml/2006/main"/>
  </p:clrMapOvr>
</p:sld>
</file>