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696a7c203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af46cbac04b89"/>
  </p:sldMasterIdLst>
  <p:sldIdLst>
    <p:sldId xmlns:r="http://schemas.openxmlformats.org/officeDocument/2006/relationships" id="256" r:id="Rbd3ed804768c4c4d"/>
    <p:sldId xmlns:r="http://schemas.openxmlformats.org/officeDocument/2006/relationships" id="257" r:id="R2703044bb4d148b5"/>
    <p:sldId xmlns:r="http://schemas.openxmlformats.org/officeDocument/2006/relationships" id="258" r:id="R75feb0fae4544b2f"/>
    <p:sldId xmlns:r="http://schemas.openxmlformats.org/officeDocument/2006/relationships" id="259" r:id="R67f973fe50704c3e"/>
    <p:sldId xmlns:r="http://schemas.openxmlformats.org/officeDocument/2006/relationships" id="260" r:id="R61f4be960ea34e7e"/>
    <p:sldId xmlns:r="http://schemas.openxmlformats.org/officeDocument/2006/relationships" id="261" r:id="R8a4da457b83645e6"/>
    <p:sldId xmlns:r="http://schemas.openxmlformats.org/officeDocument/2006/relationships" id="262" r:id="Ree72ec92ba80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af46cbac04b89" /><Relationship Type="http://schemas.openxmlformats.org/officeDocument/2006/relationships/slide" Target="/ppt/slides/slide1.xml" Id="Rbd3ed804768c4c4d" /><Relationship Type="http://schemas.openxmlformats.org/officeDocument/2006/relationships/slide" Target="/ppt/slides/slide2.xml" Id="R2703044bb4d148b5" /><Relationship Type="http://schemas.openxmlformats.org/officeDocument/2006/relationships/slide" Target="/ppt/slides/slide3.xml" Id="R75feb0fae4544b2f" /><Relationship Type="http://schemas.openxmlformats.org/officeDocument/2006/relationships/slide" Target="/ppt/slides/slide4.xml" Id="R67f973fe50704c3e" /><Relationship Type="http://schemas.openxmlformats.org/officeDocument/2006/relationships/slide" Target="/ppt/slides/slide5.xml" Id="R61f4be960ea34e7e" /><Relationship Type="http://schemas.openxmlformats.org/officeDocument/2006/relationships/slide" Target="/ppt/slides/slide6.xml" Id="R8a4da457b83645e6" /><Relationship Type="http://schemas.openxmlformats.org/officeDocument/2006/relationships/slide" Target="/ppt/slides/slide7.xml" Id="Ree72ec92ba80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4717798a7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86bd8aab49ef" /><Relationship Type="http://schemas.openxmlformats.org/officeDocument/2006/relationships/theme" Target="/ppt/slideMasters/theme/theme1.xml" Id="R3ea2b7e9a6b8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486bd8aab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d2a7c7f1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65c06c95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f95971d6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62e7ffaf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6397f0807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794310aba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efb33538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