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003009f74e4a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be6e3ab0bb4065"/>
  </p:sldMasterIdLst>
  <p:sldIdLst>
    <p:sldId xmlns:r="http://schemas.openxmlformats.org/officeDocument/2006/relationships" id="256" r:id="Rc254d6981d0d4945"/>
    <p:sldId xmlns:r="http://schemas.openxmlformats.org/officeDocument/2006/relationships" id="257" r:id="R0e218f37b0434d97"/>
    <p:sldId xmlns:r="http://schemas.openxmlformats.org/officeDocument/2006/relationships" id="258" r:id="R466953f202d742ba"/>
    <p:sldId xmlns:r="http://schemas.openxmlformats.org/officeDocument/2006/relationships" id="259" r:id="R8cd92b84f64b4ac4"/>
    <p:sldId xmlns:r="http://schemas.openxmlformats.org/officeDocument/2006/relationships" id="260" r:id="R6d3c55b1edb54e62"/>
    <p:sldId xmlns:r="http://schemas.openxmlformats.org/officeDocument/2006/relationships" id="261" r:id="R4d809facdd0441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be6e3ab0bb4065" /><Relationship Type="http://schemas.openxmlformats.org/officeDocument/2006/relationships/slide" Target="/ppt/slides/slide1.xml" Id="Rc254d6981d0d4945" /><Relationship Type="http://schemas.openxmlformats.org/officeDocument/2006/relationships/slide" Target="/ppt/slides/slide2.xml" Id="R0e218f37b0434d97" /><Relationship Type="http://schemas.openxmlformats.org/officeDocument/2006/relationships/slide" Target="/ppt/slides/slide3.xml" Id="R466953f202d742ba" /><Relationship Type="http://schemas.openxmlformats.org/officeDocument/2006/relationships/slide" Target="/ppt/slides/slide4.xml" Id="R8cd92b84f64b4ac4" /><Relationship Type="http://schemas.openxmlformats.org/officeDocument/2006/relationships/slide" Target="/ppt/slides/slide5.xml" Id="R6d3c55b1edb54e62" /><Relationship Type="http://schemas.openxmlformats.org/officeDocument/2006/relationships/slide" Target="/ppt/slides/slide6.xml" Id="R4d809facdd0441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377b7334ce48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f023a2ecd34367" /><Relationship Type="http://schemas.openxmlformats.org/officeDocument/2006/relationships/theme" Target="/ppt/slideMasters/theme/theme1.xml" Id="R08eb899ec1d748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f023a2ecd343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b6ecd0e30a41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ad1c42d694f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8160fd6c7243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cb1952a7354b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15bcd0d7c949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1a7f8de4d45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MOONAGE DAYDREAM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MOONAGE DAYDREAM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MOONAGE DAYDREAM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MOONAGE DAYDREAM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MOONAGE DAYDREAM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MOONAGE DAYDREAM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Elgtråkket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2016 Frogner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926 189 697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MOONAGE DAYDREAM AS</a:t>
            </a:r>
          </a:p>
        </p:txBody>
      </p:sp>
    </p:spTree>
  </p:cSld>
  <p:clrMapOvr>
    <a:masterClrMapping xmlns:a="http://schemas.openxmlformats.org/drawingml/2006/main"/>
  </p:clrMapOvr>
</p:sld>
</file>