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0ebaa170e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3e71e3fcf4d36"/>
  </p:sldMasterIdLst>
  <p:sldIdLst>
    <p:sldId xmlns:r="http://schemas.openxmlformats.org/officeDocument/2006/relationships" id="256" r:id="Rcaea54af79484f63"/>
    <p:sldId xmlns:r="http://schemas.openxmlformats.org/officeDocument/2006/relationships" id="257" r:id="R45673338fda44b72"/>
    <p:sldId xmlns:r="http://schemas.openxmlformats.org/officeDocument/2006/relationships" id="258" r:id="R6ed5987f1fdc4867"/>
    <p:sldId xmlns:r="http://schemas.openxmlformats.org/officeDocument/2006/relationships" id="259" r:id="Rd75579dbfdfa4a4b"/>
    <p:sldId xmlns:r="http://schemas.openxmlformats.org/officeDocument/2006/relationships" id="260" r:id="Rcd0f1769f621490f"/>
    <p:sldId xmlns:r="http://schemas.openxmlformats.org/officeDocument/2006/relationships" id="261" r:id="Rd7a63dc6d4c84b3f"/>
    <p:sldId xmlns:r="http://schemas.openxmlformats.org/officeDocument/2006/relationships" id="262" r:id="R098c8333d22f43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3e71e3fcf4d36" /><Relationship Type="http://schemas.openxmlformats.org/officeDocument/2006/relationships/slide" Target="/ppt/slides/slide1.xml" Id="Rcaea54af79484f63" /><Relationship Type="http://schemas.openxmlformats.org/officeDocument/2006/relationships/slide" Target="/ppt/slides/slide2.xml" Id="R45673338fda44b72" /><Relationship Type="http://schemas.openxmlformats.org/officeDocument/2006/relationships/slide" Target="/ppt/slides/slide3.xml" Id="R6ed5987f1fdc4867" /><Relationship Type="http://schemas.openxmlformats.org/officeDocument/2006/relationships/slide" Target="/ppt/slides/slide4.xml" Id="Rd75579dbfdfa4a4b" /><Relationship Type="http://schemas.openxmlformats.org/officeDocument/2006/relationships/slide" Target="/ppt/slides/slide5.xml" Id="Rcd0f1769f621490f" /><Relationship Type="http://schemas.openxmlformats.org/officeDocument/2006/relationships/slide" Target="/ppt/slides/slide6.xml" Id="Rd7a63dc6d4c84b3f" /><Relationship Type="http://schemas.openxmlformats.org/officeDocument/2006/relationships/slide" Target="/ppt/slides/slide7.xml" Id="R098c8333d22f43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eb06b3f74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cfb7c72a44601" /><Relationship Type="http://schemas.openxmlformats.org/officeDocument/2006/relationships/theme" Target="/ppt/slideMasters/theme/theme1.xml" Id="Rc042a19fd43341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cfb7c72a4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f313c862349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6fcb14f8248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f4d5d4c28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e65d6f1e1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d38a7348c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63acea2ba4d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4b2d180be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AMH-HOLDING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8 686 598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8 756 598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ANDRÉA MARIE HØISETH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Skyttafaret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926 175 092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