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fef51fe4c343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a9b5656dc84c95"/>
  </p:sldMasterIdLst>
  <p:sldIdLst>
    <p:sldId xmlns:r="http://schemas.openxmlformats.org/officeDocument/2006/relationships" id="256" r:id="Rdbee261d41e84b34"/>
    <p:sldId xmlns:r="http://schemas.openxmlformats.org/officeDocument/2006/relationships" id="257" r:id="R7e18074653224550"/>
    <p:sldId xmlns:r="http://schemas.openxmlformats.org/officeDocument/2006/relationships" id="258" r:id="Rf0d0dc18e72f4751"/>
    <p:sldId xmlns:r="http://schemas.openxmlformats.org/officeDocument/2006/relationships" id="259" r:id="R7717db7e956b4467"/>
    <p:sldId xmlns:r="http://schemas.openxmlformats.org/officeDocument/2006/relationships" id="260" r:id="Rff1a118dceda4c01"/>
    <p:sldId xmlns:r="http://schemas.openxmlformats.org/officeDocument/2006/relationships" id="261" r:id="Raea0269d07794571"/>
    <p:sldId xmlns:r="http://schemas.openxmlformats.org/officeDocument/2006/relationships" id="262" r:id="R6eae437c944c46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9b5656dc84c95" /><Relationship Type="http://schemas.openxmlformats.org/officeDocument/2006/relationships/slide" Target="/ppt/slides/slide1.xml" Id="Rdbee261d41e84b34" /><Relationship Type="http://schemas.openxmlformats.org/officeDocument/2006/relationships/slide" Target="/ppt/slides/slide2.xml" Id="R7e18074653224550" /><Relationship Type="http://schemas.openxmlformats.org/officeDocument/2006/relationships/slide" Target="/ppt/slides/slide3.xml" Id="Rf0d0dc18e72f4751" /><Relationship Type="http://schemas.openxmlformats.org/officeDocument/2006/relationships/slide" Target="/ppt/slides/slide4.xml" Id="R7717db7e956b4467" /><Relationship Type="http://schemas.openxmlformats.org/officeDocument/2006/relationships/slide" Target="/ppt/slides/slide5.xml" Id="Rff1a118dceda4c01" /><Relationship Type="http://schemas.openxmlformats.org/officeDocument/2006/relationships/slide" Target="/ppt/slides/slide6.xml" Id="Raea0269d07794571" /><Relationship Type="http://schemas.openxmlformats.org/officeDocument/2006/relationships/slide" Target="/ppt/slides/slide7.xml" Id="R6eae437c944c46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7305b30bb449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41fa730e645eb" /><Relationship Type="http://schemas.openxmlformats.org/officeDocument/2006/relationships/theme" Target="/ppt/slideMasters/theme/theme1.xml" Id="Rbbbf3ec9e2fe4c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441fa730e645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d47b3c69b41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60df850334f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cc75469c747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759c2fd7543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a05b59fec43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1a63a7cd545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709ff67bc4e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COMPUTE ADVISOR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COMPUTE ADVISOR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14 005 635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1 105 670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776 902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962 448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4 014 185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COMPUTE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AVES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926 172 212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ADVISOR AS</a:t>
            </a:r>
          </a:p>
        </p:txBody>
      </p:sp>
    </p:spTree>
  </p:cSld>
  <p:clrMapOvr>
    <a:masterClrMapping xmlns:a="http://schemas.openxmlformats.org/drawingml/2006/main"/>
  </p:clrMapOvr>
</p:sld>
</file>