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0d74a1d5a249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0145f9743a4f4c"/>
  </p:sldMasterIdLst>
  <p:sldIdLst>
    <p:sldId xmlns:r="http://schemas.openxmlformats.org/officeDocument/2006/relationships" id="256" r:id="R2e3ca51c6a7e4b39"/>
    <p:sldId xmlns:r="http://schemas.openxmlformats.org/officeDocument/2006/relationships" id="257" r:id="R22ef16d8b70f4936"/>
    <p:sldId xmlns:r="http://schemas.openxmlformats.org/officeDocument/2006/relationships" id="258" r:id="Re450a2cb0a8a4e11"/>
    <p:sldId xmlns:r="http://schemas.openxmlformats.org/officeDocument/2006/relationships" id="259" r:id="R91b41761d5f64f3d"/>
    <p:sldId xmlns:r="http://schemas.openxmlformats.org/officeDocument/2006/relationships" id="260" r:id="R8a4fc583bdd5431b"/>
    <p:sldId xmlns:r="http://schemas.openxmlformats.org/officeDocument/2006/relationships" id="261" r:id="R355cec23967c462f"/>
    <p:sldId xmlns:r="http://schemas.openxmlformats.org/officeDocument/2006/relationships" id="262" r:id="R69528c1f0fb648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0145f9743a4f4c" /><Relationship Type="http://schemas.openxmlformats.org/officeDocument/2006/relationships/slide" Target="/ppt/slides/slide1.xml" Id="R2e3ca51c6a7e4b39" /><Relationship Type="http://schemas.openxmlformats.org/officeDocument/2006/relationships/slide" Target="/ppt/slides/slide2.xml" Id="R22ef16d8b70f4936" /><Relationship Type="http://schemas.openxmlformats.org/officeDocument/2006/relationships/slide" Target="/ppt/slides/slide3.xml" Id="Re450a2cb0a8a4e11" /><Relationship Type="http://schemas.openxmlformats.org/officeDocument/2006/relationships/slide" Target="/ppt/slides/slide4.xml" Id="R91b41761d5f64f3d" /><Relationship Type="http://schemas.openxmlformats.org/officeDocument/2006/relationships/slide" Target="/ppt/slides/slide5.xml" Id="R8a4fc583bdd5431b" /><Relationship Type="http://schemas.openxmlformats.org/officeDocument/2006/relationships/slide" Target="/ppt/slides/slide6.xml" Id="R355cec23967c462f" /><Relationship Type="http://schemas.openxmlformats.org/officeDocument/2006/relationships/slide" Target="/ppt/slides/slide7.xml" Id="R69528c1f0fb648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1de6b3a25f45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36d704c6840d8" /><Relationship Type="http://schemas.openxmlformats.org/officeDocument/2006/relationships/theme" Target="/ppt/slideMasters/theme/theme1.xml" Id="Rb26f158784794c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836d704c6840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b4e7478be4d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bc19c3ffc4d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f1771776943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b139d519a4b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a686a630b4f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05bbcd6cb49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2408b45fe47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MYRSTAD MATHUS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MYRSTAD MATHUS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MYRSTAD MATHUS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MYRSTAD MATHUS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MYRSTAD MATHUS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MYRSTAD MATHUS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1 611 647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5 049 687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6 491 509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MYRSTAD MATHUS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MARTINE MYRSTAD STEINSHOLT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 MYRSTAD DYBVIK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MYRSTAD MATHUS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Spjelkavikvegen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926 171 887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MYRSTAD MATHUS HOLDING AS</a:t>
            </a:r>
          </a:p>
        </p:txBody>
      </p:sp>
    </p:spTree>
  </p:cSld>
  <p:clrMapOvr>
    <a:masterClrMapping xmlns:a="http://schemas.openxmlformats.org/drawingml/2006/main"/>
  </p:clrMapOvr>
</p:sld>
</file>