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861bc9315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0301e5dd34e77"/>
  </p:sldMasterIdLst>
  <p:sldIdLst>
    <p:sldId xmlns:r="http://schemas.openxmlformats.org/officeDocument/2006/relationships" id="256" r:id="Re2c6c6911461437d"/>
    <p:sldId xmlns:r="http://schemas.openxmlformats.org/officeDocument/2006/relationships" id="257" r:id="Rb097277f094e4003"/>
    <p:sldId xmlns:r="http://schemas.openxmlformats.org/officeDocument/2006/relationships" id="258" r:id="R4cc3374d53c84d21"/>
    <p:sldId xmlns:r="http://schemas.openxmlformats.org/officeDocument/2006/relationships" id="259" r:id="Rfc98fa54230343db"/>
    <p:sldId xmlns:r="http://schemas.openxmlformats.org/officeDocument/2006/relationships" id="260" r:id="R5d69fabe650a4031"/>
    <p:sldId xmlns:r="http://schemas.openxmlformats.org/officeDocument/2006/relationships" id="261" r:id="R6c382387a57a424a"/>
    <p:sldId xmlns:r="http://schemas.openxmlformats.org/officeDocument/2006/relationships" id="262" r:id="R34683afbce07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0301e5dd34e77" /><Relationship Type="http://schemas.openxmlformats.org/officeDocument/2006/relationships/slide" Target="/ppt/slides/slide1.xml" Id="Re2c6c6911461437d" /><Relationship Type="http://schemas.openxmlformats.org/officeDocument/2006/relationships/slide" Target="/ppt/slides/slide2.xml" Id="Rb097277f094e4003" /><Relationship Type="http://schemas.openxmlformats.org/officeDocument/2006/relationships/slide" Target="/ppt/slides/slide3.xml" Id="R4cc3374d53c84d21" /><Relationship Type="http://schemas.openxmlformats.org/officeDocument/2006/relationships/slide" Target="/ppt/slides/slide4.xml" Id="Rfc98fa54230343db" /><Relationship Type="http://schemas.openxmlformats.org/officeDocument/2006/relationships/slide" Target="/ppt/slides/slide5.xml" Id="R5d69fabe650a4031" /><Relationship Type="http://schemas.openxmlformats.org/officeDocument/2006/relationships/slide" Target="/ppt/slides/slide6.xml" Id="R6c382387a57a424a" /><Relationship Type="http://schemas.openxmlformats.org/officeDocument/2006/relationships/slide" Target="/ppt/slides/slide7.xml" Id="R34683afbce07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e93fddfe6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e80b2d2d47c1" /><Relationship Type="http://schemas.openxmlformats.org/officeDocument/2006/relationships/theme" Target="/ppt/slideMasters/theme/theme1.xml" Id="R1c3e31d8e437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fe80b2d2d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2f277243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2096b27e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89441e9e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dedd384e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00c4658d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6a69fdd5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efede3a7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