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c90bc258ff43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979d9bb05c46d2"/>
  </p:sldMasterIdLst>
  <p:sldIdLst>
    <p:sldId xmlns:r="http://schemas.openxmlformats.org/officeDocument/2006/relationships" id="256" r:id="R7031b90977da456c"/>
    <p:sldId xmlns:r="http://schemas.openxmlformats.org/officeDocument/2006/relationships" id="257" r:id="R2cd808b16f544c0d"/>
    <p:sldId xmlns:r="http://schemas.openxmlformats.org/officeDocument/2006/relationships" id="258" r:id="Rd7e45b81ef9a40ee"/>
    <p:sldId xmlns:r="http://schemas.openxmlformats.org/officeDocument/2006/relationships" id="259" r:id="R7dc1acbeb5a2404e"/>
    <p:sldId xmlns:r="http://schemas.openxmlformats.org/officeDocument/2006/relationships" id="260" r:id="Red633a662c844dbe"/>
    <p:sldId xmlns:r="http://schemas.openxmlformats.org/officeDocument/2006/relationships" id="261" r:id="R1639bba8472c4b1a"/>
    <p:sldId xmlns:r="http://schemas.openxmlformats.org/officeDocument/2006/relationships" id="262" r:id="R2e86d6634bd444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979d9bb05c46d2" /><Relationship Type="http://schemas.openxmlformats.org/officeDocument/2006/relationships/slide" Target="/ppt/slides/slide1.xml" Id="R7031b90977da456c" /><Relationship Type="http://schemas.openxmlformats.org/officeDocument/2006/relationships/slide" Target="/ppt/slides/slide2.xml" Id="R2cd808b16f544c0d" /><Relationship Type="http://schemas.openxmlformats.org/officeDocument/2006/relationships/slide" Target="/ppt/slides/slide3.xml" Id="Rd7e45b81ef9a40ee" /><Relationship Type="http://schemas.openxmlformats.org/officeDocument/2006/relationships/slide" Target="/ppt/slides/slide4.xml" Id="R7dc1acbeb5a2404e" /><Relationship Type="http://schemas.openxmlformats.org/officeDocument/2006/relationships/slide" Target="/ppt/slides/slide5.xml" Id="Red633a662c844dbe" /><Relationship Type="http://schemas.openxmlformats.org/officeDocument/2006/relationships/slide" Target="/ppt/slides/slide6.xml" Id="R1639bba8472c4b1a" /><Relationship Type="http://schemas.openxmlformats.org/officeDocument/2006/relationships/slide" Target="/ppt/slides/slide7.xml" Id="R2e86d6634bd444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dbb7ee5bf4e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2c53a8a1e4457" /><Relationship Type="http://schemas.openxmlformats.org/officeDocument/2006/relationships/theme" Target="/ppt/slideMasters/theme/theme1.xml" Id="Rb0e240b183fa46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d2c53a8a1e44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8c03bee4944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490e54f2f4a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faafbde2347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cf4d4f96543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ca438957344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b4c84c3d147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b82cc2d5346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HESTEHAVEN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HESTEHAVEN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77 729 254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77 797 200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LANGAKER MAUD C M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926 156 233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