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7253313eb48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ad66ce4ee3420e"/>
  </p:sldMasterIdLst>
  <p:sldIdLst>
    <p:sldId xmlns:r="http://schemas.openxmlformats.org/officeDocument/2006/relationships" id="256" r:id="Rcf874fbd793a4566"/>
    <p:sldId xmlns:r="http://schemas.openxmlformats.org/officeDocument/2006/relationships" id="257" r:id="R45583f993031459c"/>
    <p:sldId xmlns:r="http://schemas.openxmlformats.org/officeDocument/2006/relationships" id="258" r:id="R7b40d44522d54b7c"/>
    <p:sldId xmlns:r="http://schemas.openxmlformats.org/officeDocument/2006/relationships" id="259" r:id="R210e04e120f74afa"/>
    <p:sldId xmlns:r="http://schemas.openxmlformats.org/officeDocument/2006/relationships" id="260" r:id="R4f8a150e000146fc"/>
    <p:sldId xmlns:r="http://schemas.openxmlformats.org/officeDocument/2006/relationships" id="261" r:id="Rbbb4df7dfd3a47b1"/>
    <p:sldId xmlns:r="http://schemas.openxmlformats.org/officeDocument/2006/relationships" id="262" r:id="R066197126b9b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ad66ce4ee3420e" /><Relationship Type="http://schemas.openxmlformats.org/officeDocument/2006/relationships/slide" Target="/ppt/slides/slide1.xml" Id="Rcf874fbd793a4566" /><Relationship Type="http://schemas.openxmlformats.org/officeDocument/2006/relationships/slide" Target="/ppt/slides/slide2.xml" Id="R45583f993031459c" /><Relationship Type="http://schemas.openxmlformats.org/officeDocument/2006/relationships/slide" Target="/ppt/slides/slide3.xml" Id="R7b40d44522d54b7c" /><Relationship Type="http://schemas.openxmlformats.org/officeDocument/2006/relationships/slide" Target="/ppt/slides/slide4.xml" Id="R210e04e120f74afa" /><Relationship Type="http://schemas.openxmlformats.org/officeDocument/2006/relationships/slide" Target="/ppt/slides/slide5.xml" Id="R4f8a150e000146fc" /><Relationship Type="http://schemas.openxmlformats.org/officeDocument/2006/relationships/slide" Target="/ppt/slides/slide6.xml" Id="Rbbb4df7dfd3a47b1" /><Relationship Type="http://schemas.openxmlformats.org/officeDocument/2006/relationships/slide" Target="/ppt/slides/slide7.xml" Id="R066197126b9b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da5aa6625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98b0eaf3649cb" /><Relationship Type="http://schemas.openxmlformats.org/officeDocument/2006/relationships/theme" Target="/ppt/slideMasters/theme/theme1.xml" Id="R810c9c58b7de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698b0eaf3649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5bcbba2c9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0eeb758f1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1ba46fea84c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07f0793f04d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912c8f2d04b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806e007cc4b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450d392c041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GUSTAF INVEST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GUSTAFSSON TAFJORD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Gustafsson Tafjord, Simenplassen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926 084 453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 INVEST AS</a:t>
            </a:r>
          </a:p>
        </p:txBody>
      </p:sp>
    </p:spTree>
  </p:cSld>
  <p:clrMapOvr>
    <a:masterClrMapping xmlns:a="http://schemas.openxmlformats.org/drawingml/2006/main"/>
  </p:clrMapOvr>
</p:sld>
</file>