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af441a151541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d5d85b36c84023"/>
  </p:sldMasterIdLst>
  <p:sldIdLst>
    <p:sldId xmlns:r="http://schemas.openxmlformats.org/officeDocument/2006/relationships" id="256" r:id="Red4276fe4cff43df"/>
    <p:sldId xmlns:r="http://schemas.openxmlformats.org/officeDocument/2006/relationships" id="257" r:id="Rd4966ce4a95f4f04"/>
    <p:sldId xmlns:r="http://schemas.openxmlformats.org/officeDocument/2006/relationships" id="258" r:id="R0e36118cebd84824"/>
    <p:sldId xmlns:r="http://schemas.openxmlformats.org/officeDocument/2006/relationships" id="259" r:id="R4bb11a8fbba64d8d"/>
    <p:sldId xmlns:r="http://schemas.openxmlformats.org/officeDocument/2006/relationships" id="260" r:id="R1c19fc096eb74f25"/>
    <p:sldId xmlns:r="http://schemas.openxmlformats.org/officeDocument/2006/relationships" id="261" r:id="Recec1b1542814334"/>
    <p:sldId xmlns:r="http://schemas.openxmlformats.org/officeDocument/2006/relationships" id="262" r:id="Rd06e9434c81344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5d85b36c84023" /><Relationship Type="http://schemas.openxmlformats.org/officeDocument/2006/relationships/slide" Target="/ppt/slides/slide1.xml" Id="Red4276fe4cff43df" /><Relationship Type="http://schemas.openxmlformats.org/officeDocument/2006/relationships/slide" Target="/ppt/slides/slide2.xml" Id="Rd4966ce4a95f4f04" /><Relationship Type="http://schemas.openxmlformats.org/officeDocument/2006/relationships/slide" Target="/ppt/slides/slide3.xml" Id="R0e36118cebd84824" /><Relationship Type="http://schemas.openxmlformats.org/officeDocument/2006/relationships/slide" Target="/ppt/slides/slide4.xml" Id="R4bb11a8fbba64d8d" /><Relationship Type="http://schemas.openxmlformats.org/officeDocument/2006/relationships/slide" Target="/ppt/slides/slide5.xml" Id="R1c19fc096eb74f25" /><Relationship Type="http://schemas.openxmlformats.org/officeDocument/2006/relationships/slide" Target="/ppt/slides/slide6.xml" Id="Recec1b1542814334" /><Relationship Type="http://schemas.openxmlformats.org/officeDocument/2006/relationships/slide" Target="/ppt/slides/slide7.xml" Id="Rd06e9434c81344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c37827d3a45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3b499634641c9" /><Relationship Type="http://schemas.openxmlformats.org/officeDocument/2006/relationships/theme" Target="/ppt/slideMasters/theme/theme1.xml" Id="R90ec2afe89e245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c3b499634641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bad0078224d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f56a3374b4c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46eb266f446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f15fbc5e44e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5d50ae35c47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f5210fb834c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e7fbcd86148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KRISTIANSAND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KRISTIANSAND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3 581 707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547 198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240 095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1 632 592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VINGERHAGEN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KRISTIANSAND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Inngang B, 5. etg., Ægirs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926 077 538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KRISTIANSAND AS</a:t>
            </a:r>
          </a:p>
        </p:txBody>
      </p:sp>
    </p:spTree>
  </p:cSld>
  <p:clrMapOvr>
    <a:masterClrMapping xmlns:a="http://schemas.openxmlformats.org/drawingml/2006/main"/>
  </p:clrMapOvr>
</p:sld>
</file>