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ebe4a610be45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47fb021c624f62"/>
  </p:sldMasterIdLst>
  <p:sldIdLst>
    <p:sldId xmlns:r="http://schemas.openxmlformats.org/officeDocument/2006/relationships" id="256" r:id="Rd3e23dc013044ae2"/>
    <p:sldId xmlns:r="http://schemas.openxmlformats.org/officeDocument/2006/relationships" id="257" r:id="Rc64508aced324dfa"/>
    <p:sldId xmlns:r="http://schemas.openxmlformats.org/officeDocument/2006/relationships" id="258" r:id="Re69a83c1e9f04041"/>
    <p:sldId xmlns:r="http://schemas.openxmlformats.org/officeDocument/2006/relationships" id="259" r:id="Red4bfea54f40460d"/>
    <p:sldId xmlns:r="http://schemas.openxmlformats.org/officeDocument/2006/relationships" id="260" r:id="R6645d85a209d41e2"/>
    <p:sldId xmlns:r="http://schemas.openxmlformats.org/officeDocument/2006/relationships" id="261" r:id="Re0c20fe9108b44d0"/>
    <p:sldId xmlns:r="http://schemas.openxmlformats.org/officeDocument/2006/relationships" id="262" r:id="R8713ecdd537b4d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47fb021c624f62" /><Relationship Type="http://schemas.openxmlformats.org/officeDocument/2006/relationships/slide" Target="/ppt/slides/slide1.xml" Id="Rd3e23dc013044ae2" /><Relationship Type="http://schemas.openxmlformats.org/officeDocument/2006/relationships/slide" Target="/ppt/slides/slide2.xml" Id="Rc64508aced324dfa" /><Relationship Type="http://schemas.openxmlformats.org/officeDocument/2006/relationships/slide" Target="/ppt/slides/slide3.xml" Id="Re69a83c1e9f04041" /><Relationship Type="http://schemas.openxmlformats.org/officeDocument/2006/relationships/slide" Target="/ppt/slides/slide4.xml" Id="Red4bfea54f40460d" /><Relationship Type="http://schemas.openxmlformats.org/officeDocument/2006/relationships/slide" Target="/ppt/slides/slide5.xml" Id="R6645d85a209d41e2" /><Relationship Type="http://schemas.openxmlformats.org/officeDocument/2006/relationships/slide" Target="/ppt/slides/slide6.xml" Id="Re0c20fe9108b44d0" /><Relationship Type="http://schemas.openxmlformats.org/officeDocument/2006/relationships/slide" Target="/ppt/slides/slide7.xml" Id="R8713ecdd537b4d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db73ae1cc643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541b4335e46ec" /><Relationship Type="http://schemas.openxmlformats.org/officeDocument/2006/relationships/theme" Target="/ppt/slideMasters/theme/theme1.xml" Id="R3b53972e828748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a541b4335e46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4ad9f87254f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07bef51b04c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1f475d4bf4b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e9940355d4d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765d49ed64e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3188df66046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e5a0533f444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ACCOUNTING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ACCOUNTING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45 355 230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9 184 357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9 193 309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R-VENTURE AS  –  39,9 %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ERGO FINANS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926 033 263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