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4d6585141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c9fffd0bfb4b32"/>
  </p:sldMasterIdLst>
  <p:sldIdLst>
    <p:sldId xmlns:r="http://schemas.openxmlformats.org/officeDocument/2006/relationships" id="256" r:id="Rd14f0230cd6b48d3"/>
    <p:sldId xmlns:r="http://schemas.openxmlformats.org/officeDocument/2006/relationships" id="257" r:id="Rd6dc8b3df54b4b21"/>
    <p:sldId xmlns:r="http://schemas.openxmlformats.org/officeDocument/2006/relationships" id="258" r:id="Rc95858f4b1d64ea1"/>
    <p:sldId xmlns:r="http://schemas.openxmlformats.org/officeDocument/2006/relationships" id="259" r:id="R25617ff47807411b"/>
    <p:sldId xmlns:r="http://schemas.openxmlformats.org/officeDocument/2006/relationships" id="260" r:id="Ra13087f3b7344b72"/>
    <p:sldId xmlns:r="http://schemas.openxmlformats.org/officeDocument/2006/relationships" id="261" r:id="R2d94b9a4afc2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9fffd0bfb4b32" /><Relationship Type="http://schemas.openxmlformats.org/officeDocument/2006/relationships/slide" Target="/ppt/slides/slide1.xml" Id="Rd14f0230cd6b48d3" /><Relationship Type="http://schemas.openxmlformats.org/officeDocument/2006/relationships/slide" Target="/ppt/slides/slide2.xml" Id="Rd6dc8b3df54b4b21" /><Relationship Type="http://schemas.openxmlformats.org/officeDocument/2006/relationships/slide" Target="/ppt/slides/slide3.xml" Id="Rc95858f4b1d64ea1" /><Relationship Type="http://schemas.openxmlformats.org/officeDocument/2006/relationships/slide" Target="/ppt/slides/slide4.xml" Id="R25617ff47807411b" /><Relationship Type="http://schemas.openxmlformats.org/officeDocument/2006/relationships/slide" Target="/ppt/slides/slide5.xml" Id="Ra13087f3b7344b72" /><Relationship Type="http://schemas.openxmlformats.org/officeDocument/2006/relationships/slide" Target="/ppt/slides/slide6.xml" Id="R2d94b9a4afc2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95cdeb478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411ca1b06458f" /><Relationship Type="http://schemas.openxmlformats.org/officeDocument/2006/relationships/theme" Target="/ppt/slideMasters/theme/theme1.xml" Id="R29714d4f117842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411ca1b0645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0dfb48148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a00aac0bf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ba3c0089a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fb23f70f1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6d0c3d6d6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e6f6fe0fc41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