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504bc7691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7140175424ecc"/>
  </p:sldMasterIdLst>
  <p:sldIdLst>
    <p:sldId xmlns:r="http://schemas.openxmlformats.org/officeDocument/2006/relationships" id="256" r:id="Racdefcdb08fa4ec5"/>
    <p:sldId xmlns:r="http://schemas.openxmlformats.org/officeDocument/2006/relationships" id="257" r:id="R04c36654b55f4283"/>
    <p:sldId xmlns:r="http://schemas.openxmlformats.org/officeDocument/2006/relationships" id="258" r:id="Rc1995e3dbcec4feb"/>
    <p:sldId xmlns:r="http://schemas.openxmlformats.org/officeDocument/2006/relationships" id="259" r:id="R8c67d7107b304874"/>
    <p:sldId xmlns:r="http://schemas.openxmlformats.org/officeDocument/2006/relationships" id="260" r:id="Re5e59df8c76145c0"/>
    <p:sldId xmlns:r="http://schemas.openxmlformats.org/officeDocument/2006/relationships" id="261" r:id="R2d21a8be736f4ad7"/>
    <p:sldId xmlns:r="http://schemas.openxmlformats.org/officeDocument/2006/relationships" id="262" r:id="R86e8add7179c4f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7140175424ecc" /><Relationship Type="http://schemas.openxmlformats.org/officeDocument/2006/relationships/slide" Target="/ppt/slides/slide1.xml" Id="Racdefcdb08fa4ec5" /><Relationship Type="http://schemas.openxmlformats.org/officeDocument/2006/relationships/slide" Target="/ppt/slides/slide2.xml" Id="R04c36654b55f4283" /><Relationship Type="http://schemas.openxmlformats.org/officeDocument/2006/relationships/slide" Target="/ppt/slides/slide3.xml" Id="Rc1995e3dbcec4feb" /><Relationship Type="http://schemas.openxmlformats.org/officeDocument/2006/relationships/slide" Target="/ppt/slides/slide4.xml" Id="R8c67d7107b304874" /><Relationship Type="http://schemas.openxmlformats.org/officeDocument/2006/relationships/slide" Target="/ppt/slides/slide5.xml" Id="Re5e59df8c76145c0" /><Relationship Type="http://schemas.openxmlformats.org/officeDocument/2006/relationships/slide" Target="/ppt/slides/slide6.xml" Id="R2d21a8be736f4ad7" /><Relationship Type="http://schemas.openxmlformats.org/officeDocument/2006/relationships/slide" Target="/ppt/slides/slide7.xml" Id="R86e8add7179c4f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eba077560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d525115404e54" /><Relationship Type="http://schemas.openxmlformats.org/officeDocument/2006/relationships/theme" Target="/ppt/slideMasters/theme/theme1.xml" Id="Rb6bd2c713670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d52511540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a52512c6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02a959f7e44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c74c136ad4a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09a7f7cf4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8c04229f34c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7149b259f4a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bf9ea3868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AUGUST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AUGUST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1 876 090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18 327 138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18 370 871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JETMUND AUGUST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Ervikbygdvegen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