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9e525df9c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57648589041a4"/>
  </p:sldMasterIdLst>
  <p:sldIdLst>
    <p:sldId xmlns:r="http://schemas.openxmlformats.org/officeDocument/2006/relationships" id="256" r:id="R91eaa6c34f2341f7"/>
    <p:sldId xmlns:r="http://schemas.openxmlformats.org/officeDocument/2006/relationships" id="257" r:id="R99a314a22b254533"/>
    <p:sldId xmlns:r="http://schemas.openxmlformats.org/officeDocument/2006/relationships" id="258" r:id="R2f862ce306d7447d"/>
    <p:sldId xmlns:r="http://schemas.openxmlformats.org/officeDocument/2006/relationships" id="259" r:id="Rde94808d47d44591"/>
    <p:sldId xmlns:r="http://schemas.openxmlformats.org/officeDocument/2006/relationships" id="260" r:id="R2a41cc4941704e0f"/>
    <p:sldId xmlns:r="http://schemas.openxmlformats.org/officeDocument/2006/relationships" id="261" r:id="Rb086fde5d6ef4e78"/>
    <p:sldId xmlns:r="http://schemas.openxmlformats.org/officeDocument/2006/relationships" id="262" r:id="R752335098c68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57648589041a4" /><Relationship Type="http://schemas.openxmlformats.org/officeDocument/2006/relationships/slide" Target="/ppt/slides/slide1.xml" Id="R91eaa6c34f2341f7" /><Relationship Type="http://schemas.openxmlformats.org/officeDocument/2006/relationships/slide" Target="/ppt/slides/slide2.xml" Id="R99a314a22b254533" /><Relationship Type="http://schemas.openxmlformats.org/officeDocument/2006/relationships/slide" Target="/ppt/slides/slide3.xml" Id="R2f862ce306d7447d" /><Relationship Type="http://schemas.openxmlformats.org/officeDocument/2006/relationships/slide" Target="/ppt/slides/slide4.xml" Id="Rde94808d47d44591" /><Relationship Type="http://schemas.openxmlformats.org/officeDocument/2006/relationships/slide" Target="/ppt/slides/slide5.xml" Id="R2a41cc4941704e0f" /><Relationship Type="http://schemas.openxmlformats.org/officeDocument/2006/relationships/slide" Target="/ppt/slides/slide6.xml" Id="Rb086fde5d6ef4e78" /><Relationship Type="http://schemas.openxmlformats.org/officeDocument/2006/relationships/slide" Target="/ppt/slides/slide7.xml" Id="R752335098c68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50df001a1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8a57032a45c4" /><Relationship Type="http://schemas.openxmlformats.org/officeDocument/2006/relationships/theme" Target="/ppt/slideMasters/theme/theme1.xml" Id="R8caa9552621f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f8a57032a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3b567720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2d61502ef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3cdc890d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019150cf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0df897c4a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e2fff078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35cb748c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K.H.E.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K.H.E. INVEST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20 214 346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HUGO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Ervikbygdvegen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925 995 975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