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d811e94fe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02b5f260644ff"/>
  </p:sldMasterIdLst>
  <p:sldIdLst>
    <p:sldId xmlns:r="http://schemas.openxmlformats.org/officeDocument/2006/relationships" id="256" r:id="Rcd8f3a32ec8b4d2e"/>
    <p:sldId xmlns:r="http://schemas.openxmlformats.org/officeDocument/2006/relationships" id="257" r:id="R9733ded5d95c4fff"/>
    <p:sldId xmlns:r="http://schemas.openxmlformats.org/officeDocument/2006/relationships" id="258" r:id="Rd35820da4d3b45ae"/>
    <p:sldId xmlns:r="http://schemas.openxmlformats.org/officeDocument/2006/relationships" id="259" r:id="R036600cb45d14e6e"/>
    <p:sldId xmlns:r="http://schemas.openxmlformats.org/officeDocument/2006/relationships" id="260" r:id="Rdc8c8dbed4b94e5d"/>
    <p:sldId xmlns:r="http://schemas.openxmlformats.org/officeDocument/2006/relationships" id="261" r:id="Re647a78ccd51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02b5f260644ff" /><Relationship Type="http://schemas.openxmlformats.org/officeDocument/2006/relationships/slide" Target="/ppt/slides/slide1.xml" Id="Rcd8f3a32ec8b4d2e" /><Relationship Type="http://schemas.openxmlformats.org/officeDocument/2006/relationships/slide" Target="/ppt/slides/slide2.xml" Id="R9733ded5d95c4fff" /><Relationship Type="http://schemas.openxmlformats.org/officeDocument/2006/relationships/slide" Target="/ppt/slides/slide3.xml" Id="Rd35820da4d3b45ae" /><Relationship Type="http://schemas.openxmlformats.org/officeDocument/2006/relationships/slide" Target="/ppt/slides/slide4.xml" Id="R036600cb45d14e6e" /><Relationship Type="http://schemas.openxmlformats.org/officeDocument/2006/relationships/slide" Target="/ppt/slides/slide5.xml" Id="Rdc8c8dbed4b94e5d" /><Relationship Type="http://schemas.openxmlformats.org/officeDocument/2006/relationships/slide" Target="/ppt/slides/slide6.xml" Id="Re647a78ccd51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beb5eaee7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4e1ad75694b83" /><Relationship Type="http://schemas.openxmlformats.org/officeDocument/2006/relationships/theme" Target="/ppt/slideMasters/theme/theme1.xml" Id="R75aafd3ce972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4e1ad7569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0389bd21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afd6c9bf5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f59a5d98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1b05652d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310c87da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3d2e17ec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