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8c333ecf8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03fc070ee4f35"/>
  </p:sldMasterIdLst>
  <p:sldIdLst>
    <p:sldId xmlns:r="http://schemas.openxmlformats.org/officeDocument/2006/relationships" id="256" r:id="Re46ad97e172e4029"/>
    <p:sldId xmlns:r="http://schemas.openxmlformats.org/officeDocument/2006/relationships" id="257" r:id="R3cd7e2c291c34e96"/>
    <p:sldId xmlns:r="http://schemas.openxmlformats.org/officeDocument/2006/relationships" id="258" r:id="Rb9b952c3dc1a4700"/>
    <p:sldId xmlns:r="http://schemas.openxmlformats.org/officeDocument/2006/relationships" id="259" r:id="Rdf2016d41af347a3"/>
    <p:sldId xmlns:r="http://schemas.openxmlformats.org/officeDocument/2006/relationships" id="260" r:id="R48aac0c400cb46bc"/>
    <p:sldId xmlns:r="http://schemas.openxmlformats.org/officeDocument/2006/relationships" id="261" r:id="R2bf6b0f2308645ad"/>
    <p:sldId xmlns:r="http://schemas.openxmlformats.org/officeDocument/2006/relationships" id="262" r:id="Rc4090396add4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03fc070ee4f35" /><Relationship Type="http://schemas.openxmlformats.org/officeDocument/2006/relationships/slide" Target="/ppt/slides/slide1.xml" Id="Re46ad97e172e4029" /><Relationship Type="http://schemas.openxmlformats.org/officeDocument/2006/relationships/slide" Target="/ppt/slides/slide2.xml" Id="R3cd7e2c291c34e96" /><Relationship Type="http://schemas.openxmlformats.org/officeDocument/2006/relationships/slide" Target="/ppt/slides/slide3.xml" Id="Rb9b952c3dc1a4700" /><Relationship Type="http://schemas.openxmlformats.org/officeDocument/2006/relationships/slide" Target="/ppt/slides/slide4.xml" Id="Rdf2016d41af347a3" /><Relationship Type="http://schemas.openxmlformats.org/officeDocument/2006/relationships/slide" Target="/ppt/slides/slide5.xml" Id="R48aac0c400cb46bc" /><Relationship Type="http://schemas.openxmlformats.org/officeDocument/2006/relationships/slide" Target="/ppt/slides/slide6.xml" Id="R2bf6b0f2308645ad" /><Relationship Type="http://schemas.openxmlformats.org/officeDocument/2006/relationships/slide" Target="/ppt/slides/slide7.xml" Id="Rc4090396add4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4e34e7c3f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ec6278d214a6f" /><Relationship Type="http://schemas.openxmlformats.org/officeDocument/2006/relationships/theme" Target="/ppt/slideMasters/theme/theme1.xml" Id="R715fc01889dd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ec6278d21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25c4fe25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006bf1fb9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236465e5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be9f95b0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7b293d72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85f090d1d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daa2bfa50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BALK INGER-LISE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FJELLBERG ELIN HELENE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