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64efe1c54646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bd79cccd944799"/>
  </p:sldMasterIdLst>
  <p:sldIdLst>
    <p:sldId xmlns:r="http://schemas.openxmlformats.org/officeDocument/2006/relationships" id="256" r:id="Rfec475b65333445e"/>
    <p:sldId xmlns:r="http://schemas.openxmlformats.org/officeDocument/2006/relationships" id="257" r:id="Rf020f117ba8e43a5"/>
    <p:sldId xmlns:r="http://schemas.openxmlformats.org/officeDocument/2006/relationships" id="258" r:id="R2d618c8139704a95"/>
    <p:sldId xmlns:r="http://schemas.openxmlformats.org/officeDocument/2006/relationships" id="259" r:id="R443f9d6b204c4697"/>
    <p:sldId xmlns:r="http://schemas.openxmlformats.org/officeDocument/2006/relationships" id="260" r:id="R1ddc758ed7ff4fde"/>
    <p:sldId xmlns:r="http://schemas.openxmlformats.org/officeDocument/2006/relationships" id="261" r:id="Rd0431162284642a1"/>
    <p:sldId xmlns:r="http://schemas.openxmlformats.org/officeDocument/2006/relationships" id="262" r:id="Rca937920318c4e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bd79cccd944799" /><Relationship Type="http://schemas.openxmlformats.org/officeDocument/2006/relationships/slide" Target="/ppt/slides/slide1.xml" Id="Rfec475b65333445e" /><Relationship Type="http://schemas.openxmlformats.org/officeDocument/2006/relationships/slide" Target="/ppt/slides/slide2.xml" Id="Rf020f117ba8e43a5" /><Relationship Type="http://schemas.openxmlformats.org/officeDocument/2006/relationships/slide" Target="/ppt/slides/slide3.xml" Id="R2d618c8139704a95" /><Relationship Type="http://schemas.openxmlformats.org/officeDocument/2006/relationships/slide" Target="/ppt/slides/slide4.xml" Id="R443f9d6b204c4697" /><Relationship Type="http://schemas.openxmlformats.org/officeDocument/2006/relationships/slide" Target="/ppt/slides/slide5.xml" Id="R1ddc758ed7ff4fde" /><Relationship Type="http://schemas.openxmlformats.org/officeDocument/2006/relationships/slide" Target="/ppt/slides/slide6.xml" Id="Rd0431162284642a1" /><Relationship Type="http://schemas.openxmlformats.org/officeDocument/2006/relationships/slide" Target="/ppt/slides/slide7.xml" Id="Rca937920318c4e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87cc0ebde843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7f209614024ff6" /><Relationship Type="http://schemas.openxmlformats.org/officeDocument/2006/relationships/theme" Target="/ppt/slideMasters/theme/theme1.xml" Id="Rc376c8123f7542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7f209614024f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fc0334b776449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575fcd488946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626ea6200e4b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b3662682f54d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e774d99c9640c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702c687af84e5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1b142e91f4c6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CARUCEL PROPERTY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CARUCEL PROPERTY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CARUCEL PROPERTY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CARUCEL PROPERTY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CARUCEL PROPERTY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CARUCEL PROPERTY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−1 555 319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−51 687 184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165 325 478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844 879 300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CARUCEL PROPERTY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CARUCEL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CARUCEL PROPERTY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Fridtjof Nansens plass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925 988 413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CARUCEL PROPERTY AS</a:t>
            </a:r>
          </a:p>
        </p:txBody>
      </p:sp>
    </p:spTree>
  </p:cSld>
  <p:clrMapOvr>
    <a:masterClrMapping xmlns:a="http://schemas.openxmlformats.org/drawingml/2006/main"/>
  </p:clrMapOvr>
</p:sld>
</file>