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b80a0dbd4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7831f55d0f4b50"/>
  </p:sldMasterIdLst>
  <p:sldIdLst>
    <p:sldId xmlns:r="http://schemas.openxmlformats.org/officeDocument/2006/relationships" id="256" r:id="Re6c2a32380304584"/>
    <p:sldId xmlns:r="http://schemas.openxmlformats.org/officeDocument/2006/relationships" id="257" r:id="R80231004f4ff488d"/>
    <p:sldId xmlns:r="http://schemas.openxmlformats.org/officeDocument/2006/relationships" id="258" r:id="R18d276112b9a43b2"/>
    <p:sldId xmlns:r="http://schemas.openxmlformats.org/officeDocument/2006/relationships" id="259" r:id="Rab10e18296454d4d"/>
    <p:sldId xmlns:r="http://schemas.openxmlformats.org/officeDocument/2006/relationships" id="260" r:id="R3410d2652d9e4cde"/>
    <p:sldId xmlns:r="http://schemas.openxmlformats.org/officeDocument/2006/relationships" id="261" r:id="R36def2930e0447e1"/>
    <p:sldId xmlns:r="http://schemas.openxmlformats.org/officeDocument/2006/relationships" id="262" r:id="R93a6735d2afd42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7831f55d0f4b50" /><Relationship Type="http://schemas.openxmlformats.org/officeDocument/2006/relationships/slide" Target="/ppt/slides/slide1.xml" Id="Re6c2a32380304584" /><Relationship Type="http://schemas.openxmlformats.org/officeDocument/2006/relationships/slide" Target="/ppt/slides/slide2.xml" Id="R80231004f4ff488d" /><Relationship Type="http://schemas.openxmlformats.org/officeDocument/2006/relationships/slide" Target="/ppt/slides/slide3.xml" Id="R18d276112b9a43b2" /><Relationship Type="http://schemas.openxmlformats.org/officeDocument/2006/relationships/slide" Target="/ppt/slides/slide4.xml" Id="Rab10e18296454d4d" /><Relationship Type="http://schemas.openxmlformats.org/officeDocument/2006/relationships/slide" Target="/ppt/slides/slide5.xml" Id="R3410d2652d9e4cde" /><Relationship Type="http://schemas.openxmlformats.org/officeDocument/2006/relationships/slide" Target="/ppt/slides/slide6.xml" Id="R36def2930e0447e1" /><Relationship Type="http://schemas.openxmlformats.org/officeDocument/2006/relationships/slide" Target="/ppt/slides/slide7.xml" Id="R93a6735d2afd42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e63f2ea94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36040fdbe43ce" /><Relationship Type="http://schemas.openxmlformats.org/officeDocument/2006/relationships/theme" Target="/ppt/slideMasters/theme/theme1.xml" Id="R52de18175e56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36040fdbe43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2c3ebee2e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2370de10d45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cd810c7b4c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3231c937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f6daa0010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23f6318074d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7a3a97573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 PI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 PI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4 079 413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−202 638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33 296 283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110 718 669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INVEST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RINGSIDER AS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925 976 989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 PI AS</a:t>
            </a:r>
          </a:p>
        </p:txBody>
      </p:sp>
    </p:spTree>
  </p:cSld>
  <p:clrMapOvr>
    <a:masterClrMapping xmlns:a="http://schemas.openxmlformats.org/drawingml/2006/main"/>
  </p:clrMapOvr>
</p:sld>
</file>