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f65fd8eed34c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1682ca3c384481"/>
  </p:sldMasterIdLst>
  <p:sldIdLst>
    <p:sldId xmlns:r="http://schemas.openxmlformats.org/officeDocument/2006/relationships" id="256" r:id="R1406f5e8ba4041a3"/>
    <p:sldId xmlns:r="http://schemas.openxmlformats.org/officeDocument/2006/relationships" id="257" r:id="R235279c1462a4bd5"/>
    <p:sldId xmlns:r="http://schemas.openxmlformats.org/officeDocument/2006/relationships" id="258" r:id="R99e4637146714d26"/>
    <p:sldId xmlns:r="http://schemas.openxmlformats.org/officeDocument/2006/relationships" id="259" r:id="R22e083dc4f7c4494"/>
    <p:sldId xmlns:r="http://schemas.openxmlformats.org/officeDocument/2006/relationships" id="260" r:id="R0d716127e3c54263"/>
    <p:sldId xmlns:r="http://schemas.openxmlformats.org/officeDocument/2006/relationships" id="261" r:id="Ra0d1dde5955a4dd8"/>
    <p:sldId xmlns:r="http://schemas.openxmlformats.org/officeDocument/2006/relationships" id="262" r:id="R83d1c3f9110448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1682ca3c384481" /><Relationship Type="http://schemas.openxmlformats.org/officeDocument/2006/relationships/slide" Target="/ppt/slides/slide1.xml" Id="R1406f5e8ba4041a3" /><Relationship Type="http://schemas.openxmlformats.org/officeDocument/2006/relationships/slide" Target="/ppt/slides/slide2.xml" Id="R235279c1462a4bd5" /><Relationship Type="http://schemas.openxmlformats.org/officeDocument/2006/relationships/slide" Target="/ppt/slides/slide3.xml" Id="R99e4637146714d26" /><Relationship Type="http://schemas.openxmlformats.org/officeDocument/2006/relationships/slide" Target="/ppt/slides/slide4.xml" Id="R22e083dc4f7c4494" /><Relationship Type="http://schemas.openxmlformats.org/officeDocument/2006/relationships/slide" Target="/ppt/slides/slide5.xml" Id="R0d716127e3c54263" /><Relationship Type="http://schemas.openxmlformats.org/officeDocument/2006/relationships/slide" Target="/ppt/slides/slide6.xml" Id="Ra0d1dde5955a4dd8" /><Relationship Type="http://schemas.openxmlformats.org/officeDocument/2006/relationships/slide" Target="/ppt/slides/slide7.xml" Id="R83d1c3f9110448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244e429cc744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4da5542e54f01" /><Relationship Type="http://schemas.openxmlformats.org/officeDocument/2006/relationships/theme" Target="/ppt/slideMasters/theme/theme1.xml" Id="Ra99e5650b96945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24da5542e54f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f4adac60741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1c9a7e6224e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d24c4ba0048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db63848da4a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41b015d264a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60992c17748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574af43ac4f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HOTELCOMPAGNIE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HOTELCOMPAGNIE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HOTELCOMPAGNIE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HOTELCOMPAGNIE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HOTELCOMPAGNIE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HOTELCOMPAGNIE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−207 636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57 214 941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1 448 644 931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1 891 404 238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HOTELCOMPAGNIE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HOTELCOMPAGNIE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Barbros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39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post@glastad.no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925 928 763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HOTELCOMPAGNIE AS</a:t>
            </a:r>
          </a:p>
        </p:txBody>
      </p:sp>
    </p:spTree>
  </p:cSld>
  <p:clrMapOvr>
    <a:masterClrMapping xmlns:a="http://schemas.openxmlformats.org/drawingml/2006/main"/>
  </p:clrMapOvr>
</p:sld>
</file>