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2f700f964249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ff9ea0be594592"/>
  </p:sldMasterIdLst>
  <p:sldIdLst>
    <p:sldId xmlns:r="http://schemas.openxmlformats.org/officeDocument/2006/relationships" id="256" r:id="Rdeac223d1c39482e"/>
    <p:sldId xmlns:r="http://schemas.openxmlformats.org/officeDocument/2006/relationships" id="257" r:id="R1d7a6b18f21142af"/>
    <p:sldId xmlns:r="http://schemas.openxmlformats.org/officeDocument/2006/relationships" id="258" r:id="R722377cc6a4f44a6"/>
    <p:sldId xmlns:r="http://schemas.openxmlformats.org/officeDocument/2006/relationships" id="259" r:id="Raf989502d8724611"/>
    <p:sldId xmlns:r="http://schemas.openxmlformats.org/officeDocument/2006/relationships" id="260" r:id="Re3833a50682a4f75"/>
    <p:sldId xmlns:r="http://schemas.openxmlformats.org/officeDocument/2006/relationships" id="261" r:id="Ra9641d83edde4277"/>
    <p:sldId xmlns:r="http://schemas.openxmlformats.org/officeDocument/2006/relationships" id="262" r:id="R697bf7d552be4a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ff9ea0be594592" /><Relationship Type="http://schemas.openxmlformats.org/officeDocument/2006/relationships/slide" Target="/ppt/slides/slide1.xml" Id="Rdeac223d1c39482e" /><Relationship Type="http://schemas.openxmlformats.org/officeDocument/2006/relationships/slide" Target="/ppt/slides/slide2.xml" Id="R1d7a6b18f21142af" /><Relationship Type="http://schemas.openxmlformats.org/officeDocument/2006/relationships/slide" Target="/ppt/slides/slide3.xml" Id="R722377cc6a4f44a6" /><Relationship Type="http://schemas.openxmlformats.org/officeDocument/2006/relationships/slide" Target="/ppt/slides/slide4.xml" Id="Raf989502d8724611" /><Relationship Type="http://schemas.openxmlformats.org/officeDocument/2006/relationships/slide" Target="/ppt/slides/slide5.xml" Id="Re3833a50682a4f75" /><Relationship Type="http://schemas.openxmlformats.org/officeDocument/2006/relationships/slide" Target="/ppt/slides/slide6.xml" Id="Ra9641d83edde4277" /><Relationship Type="http://schemas.openxmlformats.org/officeDocument/2006/relationships/slide" Target="/ppt/slides/slide7.xml" Id="R697bf7d552be4a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b265565b5541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5e79ac26f4b46" /><Relationship Type="http://schemas.openxmlformats.org/officeDocument/2006/relationships/theme" Target="/ppt/slideMasters/theme/theme1.xml" Id="R46d81489b4d347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95e79ac26f4b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fe9a9e08449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3cffaf72b4e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04eca0c5a43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c05ed6f4f44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16825c69046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dcbe9ab3945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d1cc7d17d47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MAAR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4 334 201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46 031 333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48 100 041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RISAN MATILDA ANNA ALICE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925 925 748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MAAR INVEST AS</a:t>
            </a:r>
          </a:p>
        </p:txBody>
      </p:sp>
    </p:spTree>
  </p:cSld>
  <p:clrMapOvr>
    <a:masterClrMapping xmlns:a="http://schemas.openxmlformats.org/drawingml/2006/main"/>
  </p:clrMapOvr>
</p:sld>
</file>