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31075c4c2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fbd2d1b54460a"/>
  </p:sldMasterIdLst>
  <p:sldIdLst>
    <p:sldId xmlns:r="http://schemas.openxmlformats.org/officeDocument/2006/relationships" id="256" r:id="R5aad7185cb674f39"/>
    <p:sldId xmlns:r="http://schemas.openxmlformats.org/officeDocument/2006/relationships" id="257" r:id="R1a34072b304f4c18"/>
    <p:sldId xmlns:r="http://schemas.openxmlformats.org/officeDocument/2006/relationships" id="258" r:id="R96cb688803534e57"/>
    <p:sldId xmlns:r="http://schemas.openxmlformats.org/officeDocument/2006/relationships" id="259" r:id="R30ed775204c54a23"/>
    <p:sldId xmlns:r="http://schemas.openxmlformats.org/officeDocument/2006/relationships" id="260" r:id="R8f80bd9692c741ba"/>
    <p:sldId xmlns:r="http://schemas.openxmlformats.org/officeDocument/2006/relationships" id="261" r:id="Rd1a33fef96814732"/>
    <p:sldId xmlns:r="http://schemas.openxmlformats.org/officeDocument/2006/relationships" id="262" r:id="R638415a1494f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fbd2d1b54460a" /><Relationship Type="http://schemas.openxmlformats.org/officeDocument/2006/relationships/slide" Target="/ppt/slides/slide1.xml" Id="R5aad7185cb674f39" /><Relationship Type="http://schemas.openxmlformats.org/officeDocument/2006/relationships/slide" Target="/ppt/slides/slide2.xml" Id="R1a34072b304f4c18" /><Relationship Type="http://schemas.openxmlformats.org/officeDocument/2006/relationships/slide" Target="/ppt/slides/slide3.xml" Id="R96cb688803534e57" /><Relationship Type="http://schemas.openxmlformats.org/officeDocument/2006/relationships/slide" Target="/ppt/slides/slide4.xml" Id="R30ed775204c54a23" /><Relationship Type="http://schemas.openxmlformats.org/officeDocument/2006/relationships/slide" Target="/ppt/slides/slide5.xml" Id="R8f80bd9692c741ba" /><Relationship Type="http://schemas.openxmlformats.org/officeDocument/2006/relationships/slide" Target="/ppt/slides/slide6.xml" Id="Rd1a33fef96814732" /><Relationship Type="http://schemas.openxmlformats.org/officeDocument/2006/relationships/slide" Target="/ppt/slides/slide7.xml" Id="R638415a1494f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91e5edad7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f29f95e58455d" /><Relationship Type="http://schemas.openxmlformats.org/officeDocument/2006/relationships/theme" Target="/ppt/slideMasters/theme/theme1.xml" Id="R28f5cc05f1ad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f29f95e58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b4fe48eb8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ff56e11b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cfb738e9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f20839a7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47f3b353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86bf97ba7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72c7787f9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