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b498ea34c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ec493ab6b444a"/>
  </p:sldMasterIdLst>
  <p:sldIdLst>
    <p:sldId xmlns:r="http://schemas.openxmlformats.org/officeDocument/2006/relationships" id="256" r:id="R666fc6591b384cee"/>
    <p:sldId xmlns:r="http://schemas.openxmlformats.org/officeDocument/2006/relationships" id="257" r:id="R2cc9e290a6854f56"/>
    <p:sldId xmlns:r="http://schemas.openxmlformats.org/officeDocument/2006/relationships" id="258" r:id="R0acb7ecbf6f84dd0"/>
    <p:sldId xmlns:r="http://schemas.openxmlformats.org/officeDocument/2006/relationships" id="259" r:id="Rfa2911131a0d4257"/>
    <p:sldId xmlns:r="http://schemas.openxmlformats.org/officeDocument/2006/relationships" id="260" r:id="Re42c2e1e85914b3e"/>
    <p:sldId xmlns:r="http://schemas.openxmlformats.org/officeDocument/2006/relationships" id="261" r:id="Rdfc08f86e32f4a2f"/>
    <p:sldId xmlns:r="http://schemas.openxmlformats.org/officeDocument/2006/relationships" id="262" r:id="R7addefb0bdb9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ec493ab6b444a" /><Relationship Type="http://schemas.openxmlformats.org/officeDocument/2006/relationships/slide" Target="/ppt/slides/slide1.xml" Id="R666fc6591b384cee" /><Relationship Type="http://schemas.openxmlformats.org/officeDocument/2006/relationships/slide" Target="/ppt/slides/slide2.xml" Id="R2cc9e290a6854f56" /><Relationship Type="http://schemas.openxmlformats.org/officeDocument/2006/relationships/slide" Target="/ppt/slides/slide3.xml" Id="R0acb7ecbf6f84dd0" /><Relationship Type="http://schemas.openxmlformats.org/officeDocument/2006/relationships/slide" Target="/ppt/slides/slide4.xml" Id="Rfa2911131a0d4257" /><Relationship Type="http://schemas.openxmlformats.org/officeDocument/2006/relationships/slide" Target="/ppt/slides/slide5.xml" Id="Re42c2e1e85914b3e" /><Relationship Type="http://schemas.openxmlformats.org/officeDocument/2006/relationships/slide" Target="/ppt/slides/slide6.xml" Id="Rdfc08f86e32f4a2f" /><Relationship Type="http://schemas.openxmlformats.org/officeDocument/2006/relationships/slide" Target="/ppt/slides/slide7.xml" Id="R7addefb0bdb9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7f2f629d0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96ceb811f4ec4" /><Relationship Type="http://schemas.openxmlformats.org/officeDocument/2006/relationships/theme" Target="/ppt/slideMasters/theme/theme1.xml" Id="Rcdd35a281612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96ceb811f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8945ddd97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410484792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66d7a3a65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10b7f6e14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635c2a0eb43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50fb86f8442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5e52eb78c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E-PE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8 020 898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8 022 751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PETTERSSON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Eyvind Pettersson, Reinhold Zieglers veg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6414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925 906 123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E-PE AS</a:t>
            </a:r>
          </a:p>
        </p:txBody>
      </p:sp>
    </p:spTree>
  </p:cSld>
  <p:clrMapOvr>
    <a:masterClrMapping xmlns:a="http://schemas.openxmlformats.org/drawingml/2006/main"/>
  </p:clrMapOvr>
</p:sld>
</file>