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cbeef9133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76bfe14ab4499"/>
  </p:sldMasterIdLst>
  <p:sldIdLst>
    <p:sldId xmlns:r="http://schemas.openxmlformats.org/officeDocument/2006/relationships" id="256" r:id="R0c62837452294e75"/>
    <p:sldId xmlns:r="http://schemas.openxmlformats.org/officeDocument/2006/relationships" id="257" r:id="Rb23a3dffacef4cdb"/>
    <p:sldId xmlns:r="http://schemas.openxmlformats.org/officeDocument/2006/relationships" id="258" r:id="R9d90556e252e4b2c"/>
    <p:sldId xmlns:r="http://schemas.openxmlformats.org/officeDocument/2006/relationships" id="259" r:id="Rae2110d224644e2e"/>
    <p:sldId xmlns:r="http://schemas.openxmlformats.org/officeDocument/2006/relationships" id="260" r:id="Rd083eafc25b24e91"/>
    <p:sldId xmlns:r="http://schemas.openxmlformats.org/officeDocument/2006/relationships" id="261" r:id="Rb028c43ffc4f4b89"/>
    <p:sldId xmlns:r="http://schemas.openxmlformats.org/officeDocument/2006/relationships" id="262" r:id="R96f0c58a3a59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6bfe14ab4499" /><Relationship Type="http://schemas.openxmlformats.org/officeDocument/2006/relationships/slide" Target="/ppt/slides/slide1.xml" Id="R0c62837452294e75" /><Relationship Type="http://schemas.openxmlformats.org/officeDocument/2006/relationships/slide" Target="/ppt/slides/slide2.xml" Id="Rb23a3dffacef4cdb" /><Relationship Type="http://schemas.openxmlformats.org/officeDocument/2006/relationships/slide" Target="/ppt/slides/slide3.xml" Id="R9d90556e252e4b2c" /><Relationship Type="http://schemas.openxmlformats.org/officeDocument/2006/relationships/slide" Target="/ppt/slides/slide4.xml" Id="Rae2110d224644e2e" /><Relationship Type="http://schemas.openxmlformats.org/officeDocument/2006/relationships/slide" Target="/ppt/slides/slide5.xml" Id="Rd083eafc25b24e91" /><Relationship Type="http://schemas.openxmlformats.org/officeDocument/2006/relationships/slide" Target="/ppt/slides/slide6.xml" Id="Rb028c43ffc4f4b89" /><Relationship Type="http://schemas.openxmlformats.org/officeDocument/2006/relationships/slide" Target="/ppt/slides/slide7.xml" Id="R96f0c58a3a59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d6755f1f8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f4db71bd4c12" /><Relationship Type="http://schemas.openxmlformats.org/officeDocument/2006/relationships/theme" Target="/ppt/slideMasters/theme/theme1.xml" Id="Rfb0bd302abfd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7f4db71bd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6b386f05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535bb3e4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9f30ecdf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68dacffc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3ec1b63a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21524aaf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34740523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