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ae04d676f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cefff4fd84baf"/>
  </p:sldMasterIdLst>
  <p:sldIdLst>
    <p:sldId xmlns:r="http://schemas.openxmlformats.org/officeDocument/2006/relationships" id="256" r:id="Rb9cd5ed43e064e8b"/>
    <p:sldId xmlns:r="http://schemas.openxmlformats.org/officeDocument/2006/relationships" id="257" r:id="R28d140046d2e4821"/>
    <p:sldId xmlns:r="http://schemas.openxmlformats.org/officeDocument/2006/relationships" id="258" r:id="R67ae1abfc4ca449b"/>
    <p:sldId xmlns:r="http://schemas.openxmlformats.org/officeDocument/2006/relationships" id="259" r:id="Rd8b9f5a7c4274d94"/>
    <p:sldId xmlns:r="http://schemas.openxmlformats.org/officeDocument/2006/relationships" id="260" r:id="Rb02c2a4a44d64963"/>
    <p:sldId xmlns:r="http://schemas.openxmlformats.org/officeDocument/2006/relationships" id="261" r:id="R33c3862ab72b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cefff4fd84baf" /><Relationship Type="http://schemas.openxmlformats.org/officeDocument/2006/relationships/slide" Target="/ppt/slides/slide1.xml" Id="Rb9cd5ed43e064e8b" /><Relationship Type="http://schemas.openxmlformats.org/officeDocument/2006/relationships/slide" Target="/ppt/slides/slide2.xml" Id="R28d140046d2e4821" /><Relationship Type="http://schemas.openxmlformats.org/officeDocument/2006/relationships/slide" Target="/ppt/slides/slide3.xml" Id="R67ae1abfc4ca449b" /><Relationship Type="http://schemas.openxmlformats.org/officeDocument/2006/relationships/slide" Target="/ppt/slides/slide4.xml" Id="Rd8b9f5a7c4274d94" /><Relationship Type="http://schemas.openxmlformats.org/officeDocument/2006/relationships/slide" Target="/ppt/slides/slide5.xml" Id="Rb02c2a4a44d64963" /><Relationship Type="http://schemas.openxmlformats.org/officeDocument/2006/relationships/slide" Target="/ppt/slides/slide6.xml" Id="R33c3862ab72b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1ec638ecd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113d6344e41ea" /><Relationship Type="http://schemas.openxmlformats.org/officeDocument/2006/relationships/theme" Target="/ppt/slideMasters/theme/theme1.xml" Id="Rdbc24f4ea433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113d6344e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6a89f87c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8b5ed171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afc47ffe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45681949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bed24d4b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e639bb15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