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ed1c5652ef40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155fea36a649c3"/>
  </p:sldMasterIdLst>
  <p:sldIdLst>
    <p:sldId xmlns:r="http://schemas.openxmlformats.org/officeDocument/2006/relationships" id="256" r:id="R0b8fd7b111334452"/>
    <p:sldId xmlns:r="http://schemas.openxmlformats.org/officeDocument/2006/relationships" id="257" r:id="R56644937ef334611"/>
    <p:sldId xmlns:r="http://schemas.openxmlformats.org/officeDocument/2006/relationships" id="258" r:id="R96112d891c9b493a"/>
    <p:sldId xmlns:r="http://schemas.openxmlformats.org/officeDocument/2006/relationships" id="259" r:id="Ra3522e79551d47fa"/>
    <p:sldId xmlns:r="http://schemas.openxmlformats.org/officeDocument/2006/relationships" id="260" r:id="Rf9e09c8b001d4b88"/>
    <p:sldId xmlns:r="http://schemas.openxmlformats.org/officeDocument/2006/relationships" id="261" r:id="Ra2e432251d7f4b31"/>
    <p:sldId xmlns:r="http://schemas.openxmlformats.org/officeDocument/2006/relationships" id="262" r:id="R5eaaa70a43e548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55fea36a649c3" /><Relationship Type="http://schemas.openxmlformats.org/officeDocument/2006/relationships/slide" Target="/ppt/slides/slide1.xml" Id="R0b8fd7b111334452" /><Relationship Type="http://schemas.openxmlformats.org/officeDocument/2006/relationships/slide" Target="/ppt/slides/slide2.xml" Id="R56644937ef334611" /><Relationship Type="http://schemas.openxmlformats.org/officeDocument/2006/relationships/slide" Target="/ppt/slides/slide3.xml" Id="R96112d891c9b493a" /><Relationship Type="http://schemas.openxmlformats.org/officeDocument/2006/relationships/slide" Target="/ppt/slides/slide4.xml" Id="Ra3522e79551d47fa" /><Relationship Type="http://schemas.openxmlformats.org/officeDocument/2006/relationships/slide" Target="/ppt/slides/slide5.xml" Id="Rf9e09c8b001d4b88" /><Relationship Type="http://schemas.openxmlformats.org/officeDocument/2006/relationships/slide" Target="/ppt/slides/slide6.xml" Id="Ra2e432251d7f4b31" /><Relationship Type="http://schemas.openxmlformats.org/officeDocument/2006/relationships/slide" Target="/ppt/slides/slide7.xml" Id="R5eaaa70a43e548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920e6d9354c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3c98f9e1d4699" /><Relationship Type="http://schemas.openxmlformats.org/officeDocument/2006/relationships/theme" Target="/ppt/slideMasters/theme/theme1.xml" Id="Rf539c364313849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83c98f9e1d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5c7d484f445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fc881e6994c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809e39ebe4e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ac95d5c0f48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e16d779c94a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0cb00a3334b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e161bfd2241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ÅFOSS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ÅFOSS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4 326 028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4 326 028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DUKEFOSS SONDRE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Langeduken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925 902 535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