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06a99bf56c7466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f237ac7db3f4ff0"/>
  </p:sldMasterIdLst>
  <p:sldIdLst>
    <p:sldId xmlns:r="http://schemas.openxmlformats.org/officeDocument/2006/relationships" id="256" r:id="Red75e9f4d7224f54"/>
    <p:sldId xmlns:r="http://schemas.openxmlformats.org/officeDocument/2006/relationships" id="257" r:id="R37c6f843bae04578"/>
    <p:sldId xmlns:r="http://schemas.openxmlformats.org/officeDocument/2006/relationships" id="258" r:id="R138303e2ad054d1b"/>
    <p:sldId xmlns:r="http://schemas.openxmlformats.org/officeDocument/2006/relationships" id="259" r:id="Rb3c510061e624b74"/>
    <p:sldId xmlns:r="http://schemas.openxmlformats.org/officeDocument/2006/relationships" id="260" r:id="R16577c8e84964f7a"/>
    <p:sldId xmlns:r="http://schemas.openxmlformats.org/officeDocument/2006/relationships" id="261" r:id="Reb58896a49c14cc2"/>
    <p:sldId xmlns:r="http://schemas.openxmlformats.org/officeDocument/2006/relationships" id="262" r:id="Rde343ed93513462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f237ac7db3f4ff0" /><Relationship Type="http://schemas.openxmlformats.org/officeDocument/2006/relationships/slide" Target="/ppt/slides/slide1.xml" Id="Red75e9f4d7224f54" /><Relationship Type="http://schemas.openxmlformats.org/officeDocument/2006/relationships/slide" Target="/ppt/slides/slide2.xml" Id="R37c6f843bae04578" /><Relationship Type="http://schemas.openxmlformats.org/officeDocument/2006/relationships/slide" Target="/ppt/slides/slide3.xml" Id="R138303e2ad054d1b" /><Relationship Type="http://schemas.openxmlformats.org/officeDocument/2006/relationships/slide" Target="/ppt/slides/slide4.xml" Id="Rb3c510061e624b74" /><Relationship Type="http://schemas.openxmlformats.org/officeDocument/2006/relationships/slide" Target="/ppt/slides/slide5.xml" Id="R16577c8e84964f7a" /><Relationship Type="http://schemas.openxmlformats.org/officeDocument/2006/relationships/slide" Target="/ppt/slides/slide6.xml" Id="Reb58896a49c14cc2" /><Relationship Type="http://schemas.openxmlformats.org/officeDocument/2006/relationships/slide" Target="/ppt/slides/slide7.xml" Id="Rde343ed93513462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3ee07ce6a73497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cc5cd47af6482f" /><Relationship Type="http://schemas.openxmlformats.org/officeDocument/2006/relationships/theme" Target="/ppt/slideMasters/theme/theme1.xml" Id="Rff52270a394e4fc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acc5cd47af6482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0054bab6cc461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e77c4a834a4c6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8ba6492101431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73d58464a641a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9b544cb736427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5f73f1ed89454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8b35848f754c5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MONAARVIK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MONAARVIK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MONAARVIK AS ble etablert [år] og holder til i Deknepollen.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MONAARVIK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MONAARVIK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MONAARVIK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−6 106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783 506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10 588 016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10 598 043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MONAARVIK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MONA ÅRVIK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MONAARVIK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Nedre Tennebø 143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6718 Deknepollen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925 895 113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MONAARVIK AS</a:t>
            </a:r>
          </a:p>
        </p:txBody>
      </p:sp>
    </p:spTree>
  </p:cSld>
  <p:clrMapOvr>
    <a:masterClrMapping xmlns:a="http://schemas.openxmlformats.org/drawingml/2006/main"/>
  </p:clrMapOvr>
</p:sld>
</file>