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f5cf3d1ed942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0ccc180b4f4790"/>
  </p:sldMasterIdLst>
  <p:sldIdLst>
    <p:sldId xmlns:r="http://schemas.openxmlformats.org/officeDocument/2006/relationships" id="256" r:id="R806bfbd2e5f04eec"/>
    <p:sldId xmlns:r="http://schemas.openxmlformats.org/officeDocument/2006/relationships" id="257" r:id="R055e67420e554f50"/>
    <p:sldId xmlns:r="http://schemas.openxmlformats.org/officeDocument/2006/relationships" id="258" r:id="R4f7bcb0ddf7740fa"/>
    <p:sldId xmlns:r="http://schemas.openxmlformats.org/officeDocument/2006/relationships" id="259" r:id="Rb8f90aa13eff4b55"/>
    <p:sldId xmlns:r="http://schemas.openxmlformats.org/officeDocument/2006/relationships" id="260" r:id="R054a9cd800bc4c1b"/>
    <p:sldId xmlns:r="http://schemas.openxmlformats.org/officeDocument/2006/relationships" id="261" r:id="R71b152f3386c4c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0ccc180b4f4790" /><Relationship Type="http://schemas.openxmlformats.org/officeDocument/2006/relationships/slide" Target="/ppt/slides/slide1.xml" Id="R806bfbd2e5f04eec" /><Relationship Type="http://schemas.openxmlformats.org/officeDocument/2006/relationships/slide" Target="/ppt/slides/slide2.xml" Id="R055e67420e554f50" /><Relationship Type="http://schemas.openxmlformats.org/officeDocument/2006/relationships/slide" Target="/ppt/slides/slide3.xml" Id="R4f7bcb0ddf7740fa" /><Relationship Type="http://schemas.openxmlformats.org/officeDocument/2006/relationships/slide" Target="/ppt/slides/slide4.xml" Id="Rb8f90aa13eff4b55" /><Relationship Type="http://schemas.openxmlformats.org/officeDocument/2006/relationships/slide" Target="/ppt/slides/slide5.xml" Id="R054a9cd800bc4c1b" /><Relationship Type="http://schemas.openxmlformats.org/officeDocument/2006/relationships/slide" Target="/ppt/slides/slide6.xml" Id="R71b152f3386c4c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7ec7c2684f49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e9654e5954af7" /><Relationship Type="http://schemas.openxmlformats.org/officeDocument/2006/relationships/theme" Target="/ppt/slideMasters/theme/theme1.xml" Id="Rbc92819f461146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6e9654e5954a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2b23d380042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6371fdcca41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34b8e1d604f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e3de67b2f48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698a9dd8b4c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c80f5b64e42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MONAARVIK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Tennebø 143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6718 Deknepollen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925 895 113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