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a2e6a68c9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c98051a3e4af5"/>
  </p:sldMasterIdLst>
  <p:sldIdLst>
    <p:sldId xmlns:r="http://schemas.openxmlformats.org/officeDocument/2006/relationships" id="256" r:id="R9e696aaaab5a47d0"/>
    <p:sldId xmlns:r="http://schemas.openxmlformats.org/officeDocument/2006/relationships" id="257" r:id="R5e58ed7a347b47e5"/>
    <p:sldId xmlns:r="http://schemas.openxmlformats.org/officeDocument/2006/relationships" id="258" r:id="R8f39f80ec4584b6e"/>
    <p:sldId xmlns:r="http://schemas.openxmlformats.org/officeDocument/2006/relationships" id="259" r:id="R8311b7a362354ea3"/>
    <p:sldId xmlns:r="http://schemas.openxmlformats.org/officeDocument/2006/relationships" id="260" r:id="R0f8ce5e9385f4b95"/>
    <p:sldId xmlns:r="http://schemas.openxmlformats.org/officeDocument/2006/relationships" id="261" r:id="R2ed64c7fad7248c0"/>
    <p:sldId xmlns:r="http://schemas.openxmlformats.org/officeDocument/2006/relationships" id="262" r:id="R3df32f129819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c98051a3e4af5" /><Relationship Type="http://schemas.openxmlformats.org/officeDocument/2006/relationships/slide" Target="/ppt/slides/slide1.xml" Id="R9e696aaaab5a47d0" /><Relationship Type="http://schemas.openxmlformats.org/officeDocument/2006/relationships/slide" Target="/ppt/slides/slide2.xml" Id="R5e58ed7a347b47e5" /><Relationship Type="http://schemas.openxmlformats.org/officeDocument/2006/relationships/slide" Target="/ppt/slides/slide3.xml" Id="R8f39f80ec4584b6e" /><Relationship Type="http://schemas.openxmlformats.org/officeDocument/2006/relationships/slide" Target="/ppt/slides/slide4.xml" Id="R8311b7a362354ea3" /><Relationship Type="http://schemas.openxmlformats.org/officeDocument/2006/relationships/slide" Target="/ppt/slides/slide5.xml" Id="R0f8ce5e9385f4b95" /><Relationship Type="http://schemas.openxmlformats.org/officeDocument/2006/relationships/slide" Target="/ppt/slides/slide6.xml" Id="R2ed64c7fad7248c0" /><Relationship Type="http://schemas.openxmlformats.org/officeDocument/2006/relationships/slide" Target="/ppt/slides/slide7.xml" Id="R3df32f129819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7b295de1a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88a366f645d0" /><Relationship Type="http://schemas.openxmlformats.org/officeDocument/2006/relationships/theme" Target="/ppt/slideMasters/theme/theme1.xml" Id="R08e8abd5d33a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d88a366f645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ac2b12ae7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89bf09d7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498dd109b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0ee956f84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f5edaea5a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c82867db3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185237c6f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