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b16239eaf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989826a054b1f"/>
  </p:sldMasterIdLst>
  <p:sldIdLst>
    <p:sldId xmlns:r="http://schemas.openxmlformats.org/officeDocument/2006/relationships" id="256" r:id="R7382c7b23c894f69"/>
    <p:sldId xmlns:r="http://schemas.openxmlformats.org/officeDocument/2006/relationships" id="257" r:id="R23e0b4f6c1ab42a1"/>
    <p:sldId xmlns:r="http://schemas.openxmlformats.org/officeDocument/2006/relationships" id="258" r:id="Rb0d099a84e8b4443"/>
    <p:sldId xmlns:r="http://schemas.openxmlformats.org/officeDocument/2006/relationships" id="259" r:id="R2d97623edbd04a78"/>
    <p:sldId xmlns:r="http://schemas.openxmlformats.org/officeDocument/2006/relationships" id="260" r:id="R05d2dddf49ef4ccb"/>
    <p:sldId xmlns:r="http://schemas.openxmlformats.org/officeDocument/2006/relationships" id="261" r:id="Rb0e6256711424cb0"/>
    <p:sldId xmlns:r="http://schemas.openxmlformats.org/officeDocument/2006/relationships" id="262" r:id="R40115e7a0c18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989826a054b1f" /><Relationship Type="http://schemas.openxmlformats.org/officeDocument/2006/relationships/slide" Target="/ppt/slides/slide1.xml" Id="R7382c7b23c894f69" /><Relationship Type="http://schemas.openxmlformats.org/officeDocument/2006/relationships/slide" Target="/ppt/slides/slide2.xml" Id="R23e0b4f6c1ab42a1" /><Relationship Type="http://schemas.openxmlformats.org/officeDocument/2006/relationships/slide" Target="/ppt/slides/slide3.xml" Id="Rb0d099a84e8b4443" /><Relationship Type="http://schemas.openxmlformats.org/officeDocument/2006/relationships/slide" Target="/ppt/slides/slide4.xml" Id="R2d97623edbd04a78" /><Relationship Type="http://schemas.openxmlformats.org/officeDocument/2006/relationships/slide" Target="/ppt/slides/slide5.xml" Id="R05d2dddf49ef4ccb" /><Relationship Type="http://schemas.openxmlformats.org/officeDocument/2006/relationships/slide" Target="/ppt/slides/slide6.xml" Id="Rb0e6256711424cb0" /><Relationship Type="http://schemas.openxmlformats.org/officeDocument/2006/relationships/slide" Target="/ppt/slides/slide7.xml" Id="R40115e7a0c18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d2cd60279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fba3b1ec437b" /><Relationship Type="http://schemas.openxmlformats.org/officeDocument/2006/relationships/theme" Target="/ppt/slideMasters/theme/theme1.xml" Id="R853b0f0fd29e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efba3b1ec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cb65ed0a2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521bf59b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8a34656a1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1181f2986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f5ef1427b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b92f5bde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da9fe089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