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4f66e4a86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4572aa29a4847"/>
  </p:sldMasterIdLst>
  <p:sldIdLst>
    <p:sldId xmlns:r="http://schemas.openxmlformats.org/officeDocument/2006/relationships" id="256" r:id="Re901191e703240aa"/>
    <p:sldId xmlns:r="http://schemas.openxmlformats.org/officeDocument/2006/relationships" id="257" r:id="R6c39f56f3b9142fa"/>
    <p:sldId xmlns:r="http://schemas.openxmlformats.org/officeDocument/2006/relationships" id="258" r:id="R1420af5ed7524a7c"/>
    <p:sldId xmlns:r="http://schemas.openxmlformats.org/officeDocument/2006/relationships" id="259" r:id="R6f04a59d1c1b49d7"/>
    <p:sldId xmlns:r="http://schemas.openxmlformats.org/officeDocument/2006/relationships" id="260" r:id="R8bdd48092ba04dd0"/>
    <p:sldId xmlns:r="http://schemas.openxmlformats.org/officeDocument/2006/relationships" id="261" r:id="Rcae7c118b540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4572aa29a4847" /><Relationship Type="http://schemas.openxmlformats.org/officeDocument/2006/relationships/slide" Target="/ppt/slides/slide1.xml" Id="Re901191e703240aa" /><Relationship Type="http://schemas.openxmlformats.org/officeDocument/2006/relationships/slide" Target="/ppt/slides/slide2.xml" Id="R6c39f56f3b9142fa" /><Relationship Type="http://schemas.openxmlformats.org/officeDocument/2006/relationships/slide" Target="/ppt/slides/slide3.xml" Id="R1420af5ed7524a7c" /><Relationship Type="http://schemas.openxmlformats.org/officeDocument/2006/relationships/slide" Target="/ppt/slides/slide4.xml" Id="R6f04a59d1c1b49d7" /><Relationship Type="http://schemas.openxmlformats.org/officeDocument/2006/relationships/slide" Target="/ppt/slides/slide5.xml" Id="R8bdd48092ba04dd0" /><Relationship Type="http://schemas.openxmlformats.org/officeDocument/2006/relationships/slide" Target="/ppt/slides/slide6.xml" Id="Rcae7c118b540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5ae4e1d7b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c63ddd7f4251" /><Relationship Type="http://schemas.openxmlformats.org/officeDocument/2006/relationships/theme" Target="/ppt/slideMasters/theme/theme1.xml" Id="Rdf4a5c1b180949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d8c63ddd7f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9266a099c4c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4a91d4dbb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5e9aab254a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126d8f669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b6589838f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f9cdb73a9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HØGÅSLIA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925 880 183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