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a2a821c22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99d7da1ab4557"/>
  </p:sldMasterIdLst>
  <p:sldIdLst>
    <p:sldId xmlns:r="http://schemas.openxmlformats.org/officeDocument/2006/relationships" id="256" r:id="R58d6e4c383e14371"/>
    <p:sldId xmlns:r="http://schemas.openxmlformats.org/officeDocument/2006/relationships" id="257" r:id="R5254225e3a3e48a6"/>
    <p:sldId xmlns:r="http://schemas.openxmlformats.org/officeDocument/2006/relationships" id="258" r:id="R322e4ca943e94b09"/>
    <p:sldId xmlns:r="http://schemas.openxmlformats.org/officeDocument/2006/relationships" id="259" r:id="Raef6a47dd5a1443d"/>
    <p:sldId xmlns:r="http://schemas.openxmlformats.org/officeDocument/2006/relationships" id="260" r:id="Rea9243a19906465d"/>
    <p:sldId xmlns:r="http://schemas.openxmlformats.org/officeDocument/2006/relationships" id="261" r:id="Rf5cf89e6ace1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99d7da1ab4557" /><Relationship Type="http://schemas.openxmlformats.org/officeDocument/2006/relationships/slide" Target="/ppt/slides/slide1.xml" Id="R58d6e4c383e14371" /><Relationship Type="http://schemas.openxmlformats.org/officeDocument/2006/relationships/slide" Target="/ppt/slides/slide2.xml" Id="R5254225e3a3e48a6" /><Relationship Type="http://schemas.openxmlformats.org/officeDocument/2006/relationships/slide" Target="/ppt/slides/slide3.xml" Id="R322e4ca943e94b09" /><Relationship Type="http://schemas.openxmlformats.org/officeDocument/2006/relationships/slide" Target="/ppt/slides/slide4.xml" Id="Raef6a47dd5a1443d" /><Relationship Type="http://schemas.openxmlformats.org/officeDocument/2006/relationships/slide" Target="/ppt/slides/slide5.xml" Id="Rea9243a19906465d" /><Relationship Type="http://schemas.openxmlformats.org/officeDocument/2006/relationships/slide" Target="/ppt/slides/slide6.xml" Id="Rf5cf89e6ace1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c96d60510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1ff701e144a8" /><Relationship Type="http://schemas.openxmlformats.org/officeDocument/2006/relationships/theme" Target="/ppt/slideMasters/theme/theme1.xml" Id="Rb5b5de90147c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11ff701e1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5853e9d4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d5fb48ad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37eafecd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5e156c17a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0bdc0860b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bd9b9560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