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375448d854b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53cc4e0d224bf9"/>
  </p:sldMasterIdLst>
  <p:sldIdLst>
    <p:sldId xmlns:r="http://schemas.openxmlformats.org/officeDocument/2006/relationships" id="256" r:id="R3484b28419014a3c"/>
    <p:sldId xmlns:r="http://schemas.openxmlformats.org/officeDocument/2006/relationships" id="257" r:id="R35abf8f2471f4010"/>
    <p:sldId xmlns:r="http://schemas.openxmlformats.org/officeDocument/2006/relationships" id="258" r:id="Rc3dc673a3f344b31"/>
    <p:sldId xmlns:r="http://schemas.openxmlformats.org/officeDocument/2006/relationships" id="259" r:id="R5755b53d4c10404f"/>
    <p:sldId xmlns:r="http://schemas.openxmlformats.org/officeDocument/2006/relationships" id="260" r:id="Rad2b7f0eaf8a4a71"/>
    <p:sldId xmlns:r="http://schemas.openxmlformats.org/officeDocument/2006/relationships" id="261" r:id="R9ea2c7c4c0f949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3cc4e0d224bf9" /><Relationship Type="http://schemas.openxmlformats.org/officeDocument/2006/relationships/slide" Target="/ppt/slides/slide1.xml" Id="R3484b28419014a3c" /><Relationship Type="http://schemas.openxmlformats.org/officeDocument/2006/relationships/slide" Target="/ppt/slides/slide2.xml" Id="R35abf8f2471f4010" /><Relationship Type="http://schemas.openxmlformats.org/officeDocument/2006/relationships/slide" Target="/ppt/slides/slide3.xml" Id="Rc3dc673a3f344b31" /><Relationship Type="http://schemas.openxmlformats.org/officeDocument/2006/relationships/slide" Target="/ppt/slides/slide4.xml" Id="R5755b53d4c10404f" /><Relationship Type="http://schemas.openxmlformats.org/officeDocument/2006/relationships/slide" Target="/ppt/slides/slide5.xml" Id="Rad2b7f0eaf8a4a71" /><Relationship Type="http://schemas.openxmlformats.org/officeDocument/2006/relationships/slide" Target="/ppt/slides/slide6.xml" Id="R9ea2c7c4c0f949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1e720f9d34f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56af4e36c4bfc" /><Relationship Type="http://schemas.openxmlformats.org/officeDocument/2006/relationships/theme" Target="/ppt/slideMasters/theme/theme1.xml" Id="R76bf289794654d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356af4e36c4b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c6bc124a04d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664f387bf41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026509a494d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ef61eaf53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da4d12fa249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7f24d7dfe4f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INTRA REVISJON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925 872 830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INTRA REVISJON DA</a:t>
            </a:r>
          </a:p>
        </p:txBody>
      </p:sp>
    </p:spTree>
  </p:cSld>
  <p:clrMapOvr>
    <a:masterClrMapping xmlns:a="http://schemas.openxmlformats.org/drawingml/2006/main"/>
  </p:clrMapOvr>
</p:sld>
</file>