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3f97901e14f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908b4d7f24492"/>
  </p:sldMasterIdLst>
  <p:sldIdLst>
    <p:sldId xmlns:r="http://schemas.openxmlformats.org/officeDocument/2006/relationships" id="256" r:id="Ref846a11bed546cd"/>
    <p:sldId xmlns:r="http://schemas.openxmlformats.org/officeDocument/2006/relationships" id="257" r:id="Rcf5386f7b0b8455e"/>
    <p:sldId xmlns:r="http://schemas.openxmlformats.org/officeDocument/2006/relationships" id="258" r:id="Rd559d3e193534537"/>
    <p:sldId xmlns:r="http://schemas.openxmlformats.org/officeDocument/2006/relationships" id="259" r:id="Re192eb86618c4a49"/>
    <p:sldId xmlns:r="http://schemas.openxmlformats.org/officeDocument/2006/relationships" id="260" r:id="Rfcbf19b350f64f75"/>
    <p:sldId xmlns:r="http://schemas.openxmlformats.org/officeDocument/2006/relationships" id="261" r:id="R3b0549cc313b4566"/>
    <p:sldId xmlns:r="http://schemas.openxmlformats.org/officeDocument/2006/relationships" id="262" r:id="R8fa1b8ca56cf42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908b4d7f24492" /><Relationship Type="http://schemas.openxmlformats.org/officeDocument/2006/relationships/slide" Target="/ppt/slides/slide1.xml" Id="Ref846a11bed546cd" /><Relationship Type="http://schemas.openxmlformats.org/officeDocument/2006/relationships/slide" Target="/ppt/slides/slide2.xml" Id="Rcf5386f7b0b8455e" /><Relationship Type="http://schemas.openxmlformats.org/officeDocument/2006/relationships/slide" Target="/ppt/slides/slide3.xml" Id="Rd559d3e193534537" /><Relationship Type="http://schemas.openxmlformats.org/officeDocument/2006/relationships/slide" Target="/ppt/slides/slide4.xml" Id="Re192eb86618c4a49" /><Relationship Type="http://schemas.openxmlformats.org/officeDocument/2006/relationships/slide" Target="/ppt/slides/slide5.xml" Id="Rfcbf19b350f64f75" /><Relationship Type="http://schemas.openxmlformats.org/officeDocument/2006/relationships/slide" Target="/ppt/slides/slide6.xml" Id="R3b0549cc313b4566" /><Relationship Type="http://schemas.openxmlformats.org/officeDocument/2006/relationships/slide" Target="/ppt/slides/slide7.xml" Id="R8fa1b8ca56cf42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8b68d9bbb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b1ab3558340d6" /><Relationship Type="http://schemas.openxmlformats.org/officeDocument/2006/relationships/theme" Target="/ppt/slideMasters/theme/theme1.xml" Id="R2a9ee5d161be48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eb1ab3558340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3b527dce446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af17a048e47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8992dbb174a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94274b15f45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7f20da2cc47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8c51ee28a44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8228e2da9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OFFSHORE WIND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OFFSHORE WIND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−1 932 874 000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592 978 000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MAINSTREAM RENEWABLE POWER LIMITED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Strandruds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1360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OFFSHORE WIND AS</a:t>
            </a:r>
          </a:p>
        </p:txBody>
      </p:sp>
    </p:spTree>
  </p:cSld>
  <p:clrMapOvr>
    <a:masterClrMapping xmlns:a="http://schemas.openxmlformats.org/drawingml/2006/main"/>
  </p:clrMapOvr>
</p:sld>
</file>