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be6e3cfdc845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8bba22cd684b20"/>
  </p:sldMasterIdLst>
  <p:sldIdLst>
    <p:sldId xmlns:r="http://schemas.openxmlformats.org/officeDocument/2006/relationships" id="256" r:id="R4b295923a6be4a5d"/>
    <p:sldId xmlns:r="http://schemas.openxmlformats.org/officeDocument/2006/relationships" id="257" r:id="Rad669b762f694114"/>
    <p:sldId xmlns:r="http://schemas.openxmlformats.org/officeDocument/2006/relationships" id="258" r:id="R5a9ae183ef654095"/>
    <p:sldId xmlns:r="http://schemas.openxmlformats.org/officeDocument/2006/relationships" id="259" r:id="R613716c0fdb249ca"/>
    <p:sldId xmlns:r="http://schemas.openxmlformats.org/officeDocument/2006/relationships" id="260" r:id="R11aef2c2df8f4b81"/>
    <p:sldId xmlns:r="http://schemas.openxmlformats.org/officeDocument/2006/relationships" id="261" r:id="Racf2496f2bc143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8bba22cd684b20" /><Relationship Type="http://schemas.openxmlformats.org/officeDocument/2006/relationships/slide" Target="/ppt/slides/slide1.xml" Id="R4b295923a6be4a5d" /><Relationship Type="http://schemas.openxmlformats.org/officeDocument/2006/relationships/slide" Target="/ppt/slides/slide2.xml" Id="Rad669b762f694114" /><Relationship Type="http://schemas.openxmlformats.org/officeDocument/2006/relationships/slide" Target="/ppt/slides/slide3.xml" Id="R5a9ae183ef654095" /><Relationship Type="http://schemas.openxmlformats.org/officeDocument/2006/relationships/slide" Target="/ppt/slides/slide4.xml" Id="R613716c0fdb249ca" /><Relationship Type="http://schemas.openxmlformats.org/officeDocument/2006/relationships/slide" Target="/ppt/slides/slide5.xml" Id="R11aef2c2df8f4b81" /><Relationship Type="http://schemas.openxmlformats.org/officeDocument/2006/relationships/slide" Target="/ppt/slides/slide6.xml" Id="Racf2496f2bc143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ee41388bf4a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b40cd13f64a71" /><Relationship Type="http://schemas.openxmlformats.org/officeDocument/2006/relationships/theme" Target="/ppt/slideMasters/theme/theme1.xml" Id="R38c21553f13048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7b40cd13f64a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52f603b9d4b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38e752ec04b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021d8981b42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ee368e5a240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0084e38424c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5f1b67f784e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