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061b8cc0d643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d82ffe3bfe47c6"/>
  </p:sldMasterIdLst>
  <p:sldIdLst>
    <p:sldId xmlns:r="http://schemas.openxmlformats.org/officeDocument/2006/relationships" id="256" r:id="Rc2ae93af19444988"/>
    <p:sldId xmlns:r="http://schemas.openxmlformats.org/officeDocument/2006/relationships" id="257" r:id="Rff8db0c12cff402b"/>
    <p:sldId xmlns:r="http://schemas.openxmlformats.org/officeDocument/2006/relationships" id="258" r:id="Rb4639c1093d54528"/>
    <p:sldId xmlns:r="http://schemas.openxmlformats.org/officeDocument/2006/relationships" id="259" r:id="R5edb34fbc8f7421b"/>
    <p:sldId xmlns:r="http://schemas.openxmlformats.org/officeDocument/2006/relationships" id="260" r:id="R7c195ebf05434f76"/>
    <p:sldId xmlns:r="http://schemas.openxmlformats.org/officeDocument/2006/relationships" id="261" r:id="R767fbc601d0942e3"/>
    <p:sldId xmlns:r="http://schemas.openxmlformats.org/officeDocument/2006/relationships" id="262" r:id="Rfdf781d3b4f548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82ffe3bfe47c6" /><Relationship Type="http://schemas.openxmlformats.org/officeDocument/2006/relationships/slide" Target="/ppt/slides/slide1.xml" Id="Rc2ae93af19444988" /><Relationship Type="http://schemas.openxmlformats.org/officeDocument/2006/relationships/slide" Target="/ppt/slides/slide2.xml" Id="Rff8db0c12cff402b" /><Relationship Type="http://schemas.openxmlformats.org/officeDocument/2006/relationships/slide" Target="/ppt/slides/slide3.xml" Id="Rb4639c1093d54528" /><Relationship Type="http://schemas.openxmlformats.org/officeDocument/2006/relationships/slide" Target="/ppt/slides/slide4.xml" Id="R5edb34fbc8f7421b" /><Relationship Type="http://schemas.openxmlformats.org/officeDocument/2006/relationships/slide" Target="/ppt/slides/slide5.xml" Id="R7c195ebf05434f76" /><Relationship Type="http://schemas.openxmlformats.org/officeDocument/2006/relationships/slide" Target="/ppt/slides/slide6.xml" Id="R767fbc601d0942e3" /><Relationship Type="http://schemas.openxmlformats.org/officeDocument/2006/relationships/slide" Target="/ppt/slides/slide7.xml" Id="Rfdf781d3b4f548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74b96b1c74f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bd1139b474c1a" /><Relationship Type="http://schemas.openxmlformats.org/officeDocument/2006/relationships/theme" Target="/ppt/slideMasters/theme/theme1.xml" Id="R50b86d5727c443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5bd1139b474c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358a8c60244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917bb56274e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8395cb4fd43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c383a10be4e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9b2101b7a47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7a5b32e5346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ff033f0384e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MEB HOLDING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1 342 580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MEBRAHTU WELDERUFAEL WELDESLASSIE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 Sigurds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4345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925 854 549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MEB HOLDING AS</a:t>
            </a:r>
          </a:p>
        </p:txBody>
      </p:sp>
    </p:spTree>
  </p:cSld>
  <p:clrMapOvr>
    <a:masterClrMapping xmlns:a="http://schemas.openxmlformats.org/drawingml/2006/main"/>
  </p:clrMapOvr>
</p:sld>
</file>