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05021641848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d4dd8e14b84801"/>
  </p:sldMasterIdLst>
  <p:sldIdLst>
    <p:sldId xmlns:r="http://schemas.openxmlformats.org/officeDocument/2006/relationships" id="256" r:id="R647abc7a661b4114"/>
    <p:sldId xmlns:r="http://schemas.openxmlformats.org/officeDocument/2006/relationships" id="257" r:id="Rd9cf8af987e844fb"/>
    <p:sldId xmlns:r="http://schemas.openxmlformats.org/officeDocument/2006/relationships" id="258" r:id="R590e308d8cbc4210"/>
    <p:sldId xmlns:r="http://schemas.openxmlformats.org/officeDocument/2006/relationships" id="259" r:id="Rbcff168352c2435b"/>
    <p:sldId xmlns:r="http://schemas.openxmlformats.org/officeDocument/2006/relationships" id="260" r:id="R53b4727b55d84e3a"/>
    <p:sldId xmlns:r="http://schemas.openxmlformats.org/officeDocument/2006/relationships" id="261" r:id="Rf3f399acdfb04d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4dd8e14b84801" /><Relationship Type="http://schemas.openxmlformats.org/officeDocument/2006/relationships/slide" Target="/ppt/slides/slide1.xml" Id="R647abc7a661b4114" /><Relationship Type="http://schemas.openxmlformats.org/officeDocument/2006/relationships/slide" Target="/ppt/slides/slide2.xml" Id="Rd9cf8af987e844fb" /><Relationship Type="http://schemas.openxmlformats.org/officeDocument/2006/relationships/slide" Target="/ppt/slides/slide3.xml" Id="R590e308d8cbc4210" /><Relationship Type="http://schemas.openxmlformats.org/officeDocument/2006/relationships/slide" Target="/ppt/slides/slide4.xml" Id="Rbcff168352c2435b" /><Relationship Type="http://schemas.openxmlformats.org/officeDocument/2006/relationships/slide" Target="/ppt/slides/slide5.xml" Id="R53b4727b55d84e3a" /><Relationship Type="http://schemas.openxmlformats.org/officeDocument/2006/relationships/slide" Target="/ppt/slides/slide6.xml" Id="Rf3f399acdfb04d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57b219d1444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d6f0abeea46a7" /><Relationship Type="http://schemas.openxmlformats.org/officeDocument/2006/relationships/theme" Target="/ppt/slideMasters/theme/theme1.xml" Id="Rd4eaea6296074f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d6f0abeea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222f1b6a5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97723a6ce4e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d26b7426b43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eec9f19384e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f7cffcbc243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535a509e643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Sigurds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4345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