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79c49f773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04477913b46c6"/>
  </p:sldMasterIdLst>
  <p:sldIdLst>
    <p:sldId xmlns:r="http://schemas.openxmlformats.org/officeDocument/2006/relationships" id="256" r:id="R595e2f1a658945b2"/>
    <p:sldId xmlns:r="http://schemas.openxmlformats.org/officeDocument/2006/relationships" id="257" r:id="Rf42dbd389b984eed"/>
    <p:sldId xmlns:r="http://schemas.openxmlformats.org/officeDocument/2006/relationships" id="258" r:id="R99b89fcdfbb641f8"/>
    <p:sldId xmlns:r="http://schemas.openxmlformats.org/officeDocument/2006/relationships" id="259" r:id="R70f5598976e444ff"/>
    <p:sldId xmlns:r="http://schemas.openxmlformats.org/officeDocument/2006/relationships" id="260" r:id="R44eee6a9340d429b"/>
    <p:sldId xmlns:r="http://schemas.openxmlformats.org/officeDocument/2006/relationships" id="261" r:id="Ra7ee067186b54a1d"/>
    <p:sldId xmlns:r="http://schemas.openxmlformats.org/officeDocument/2006/relationships" id="262" r:id="R7c2c6edb7c3a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04477913b46c6" /><Relationship Type="http://schemas.openxmlformats.org/officeDocument/2006/relationships/slide" Target="/ppt/slides/slide1.xml" Id="R595e2f1a658945b2" /><Relationship Type="http://schemas.openxmlformats.org/officeDocument/2006/relationships/slide" Target="/ppt/slides/slide2.xml" Id="Rf42dbd389b984eed" /><Relationship Type="http://schemas.openxmlformats.org/officeDocument/2006/relationships/slide" Target="/ppt/slides/slide3.xml" Id="R99b89fcdfbb641f8" /><Relationship Type="http://schemas.openxmlformats.org/officeDocument/2006/relationships/slide" Target="/ppt/slides/slide4.xml" Id="R70f5598976e444ff" /><Relationship Type="http://schemas.openxmlformats.org/officeDocument/2006/relationships/slide" Target="/ppt/slides/slide5.xml" Id="R44eee6a9340d429b" /><Relationship Type="http://schemas.openxmlformats.org/officeDocument/2006/relationships/slide" Target="/ppt/slides/slide6.xml" Id="Ra7ee067186b54a1d" /><Relationship Type="http://schemas.openxmlformats.org/officeDocument/2006/relationships/slide" Target="/ppt/slides/slide7.xml" Id="R7c2c6edb7c3a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8c366ef25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dfe199234435" /><Relationship Type="http://schemas.openxmlformats.org/officeDocument/2006/relationships/theme" Target="/ppt/slideMasters/theme/theme1.xml" Id="R1aac45626245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6dfe19923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b469d684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ef1e0a38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58c7230a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63346b570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b519170e3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f66a18b7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3107fc18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ENGLAFJELL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AMALIE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