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f5acbe3fb040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cd30590c514bef"/>
  </p:sldMasterIdLst>
  <p:sldIdLst>
    <p:sldId xmlns:r="http://schemas.openxmlformats.org/officeDocument/2006/relationships" id="256" r:id="Re2d0fc291a93462d"/>
    <p:sldId xmlns:r="http://schemas.openxmlformats.org/officeDocument/2006/relationships" id="257" r:id="R317286bc7b964f14"/>
    <p:sldId xmlns:r="http://schemas.openxmlformats.org/officeDocument/2006/relationships" id="258" r:id="Rc2927bb56462449c"/>
    <p:sldId xmlns:r="http://schemas.openxmlformats.org/officeDocument/2006/relationships" id="259" r:id="R38d5bf141ada4a79"/>
    <p:sldId xmlns:r="http://schemas.openxmlformats.org/officeDocument/2006/relationships" id="260" r:id="R3c73988d6d6442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d30590c514bef" /><Relationship Type="http://schemas.openxmlformats.org/officeDocument/2006/relationships/slide" Target="/ppt/slides/slide1.xml" Id="Re2d0fc291a93462d" /><Relationship Type="http://schemas.openxmlformats.org/officeDocument/2006/relationships/slide" Target="/ppt/slides/slide2.xml" Id="R317286bc7b964f14" /><Relationship Type="http://schemas.openxmlformats.org/officeDocument/2006/relationships/slide" Target="/ppt/slides/slide3.xml" Id="Rc2927bb56462449c" /><Relationship Type="http://schemas.openxmlformats.org/officeDocument/2006/relationships/slide" Target="/ppt/slides/slide4.xml" Id="R38d5bf141ada4a79" /><Relationship Type="http://schemas.openxmlformats.org/officeDocument/2006/relationships/slide" Target="/ppt/slides/slide5.xml" Id="R3c73988d6d6442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55a2224d5f44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b69ff2fd844c8" /><Relationship Type="http://schemas.openxmlformats.org/officeDocument/2006/relationships/theme" Target="/ppt/slideMasters/theme/theme1.xml" Id="Rb33fb6eed1094e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9b69ff2fd844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9616cd087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0b1f49f5b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7f6cf8199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06efd00fe49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d3acd2616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