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089563955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a8e013dab4796"/>
  </p:sldMasterIdLst>
  <p:sldIdLst>
    <p:sldId xmlns:r="http://schemas.openxmlformats.org/officeDocument/2006/relationships" id="256" r:id="R6d4f356b6a4a40bc"/>
    <p:sldId xmlns:r="http://schemas.openxmlformats.org/officeDocument/2006/relationships" id="257" r:id="Rcc66900229054e82"/>
    <p:sldId xmlns:r="http://schemas.openxmlformats.org/officeDocument/2006/relationships" id="258" r:id="R47b4d2a1af874233"/>
    <p:sldId xmlns:r="http://schemas.openxmlformats.org/officeDocument/2006/relationships" id="259" r:id="Rbb2e7c8ce7c548b8"/>
    <p:sldId xmlns:r="http://schemas.openxmlformats.org/officeDocument/2006/relationships" id="260" r:id="R444478ff08ed42c5"/>
    <p:sldId xmlns:r="http://schemas.openxmlformats.org/officeDocument/2006/relationships" id="261" r:id="Rbf0bea10e4044cc2"/>
    <p:sldId xmlns:r="http://schemas.openxmlformats.org/officeDocument/2006/relationships" id="262" r:id="Re996c0ff4e5e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a8e013dab4796" /><Relationship Type="http://schemas.openxmlformats.org/officeDocument/2006/relationships/slide" Target="/ppt/slides/slide1.xml" Id="R6d4f356b6a4a40bc" /><Relationship Type="http://schemas.openxmlformats.org/officeDocument/2006/relationships/slide" Target="/ppt/slides/slide2.xml" Id="Rcc66900229054e82" /><Relationship Type="http://schemas.openxmlformats.org/officeDocument/2006/relationships/slide" Target="/ppt/slides/slide3.xml" Id="R47b4d2a1af874233" /><Relationship Type="http://schemas.openxmlformats.org/officeDocument/2006/relationships/slide" Target="/ppt/slides/slide4.xml" Id="Rbb2e7c8ce7c548b8" /><Relationship Type="http://schemas.openxmlformats.org/officeDocument/2006/relationships/slide" Target="/ppt/slides/slide5.xml" Id="R444478ff08ed42c5" /><Relationship Type="http://schemas.openxmlformats.org/officeDocument/2006/relationships/slide" Target="/ppt/slides/slide6.xml" Id="Rbf0bea10e4044cc2" /><Relationship Type="http://schemas.openxmlformats.org/officeDocument/2006/relationships/slide" Target="/ppt/slides/slide7.xml" Id="Re996c0ff4e5e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d5bfdabe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3263d40a4f8f" /><Relationship Type="http://schemas.openxmlformats.org/officeDocument/2006/relationships/theme" Target="/ppt/slideMasters/theme/theme1.xml" Id="Rdbdb02ce97e6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b3263d40a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38aab1d14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ff169e9b1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b12c86715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5a67645f9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1543ae83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2066ac75b4f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aec719719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LRC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 RÅD &amp;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jz@lrc-regnskap.no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lrc-regnskap.no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LRC RÅD &amp; REGNSKAP AS</a:t>
            </a:r>
          </a:p>
        </p:txBody>
      </p:sp>
    </p:spTree>
  </p:cSld>
  <p:clrMapOvr>
    <a:masterClrMapping xmlns:a="http://schemas.openxmlformats.org/drawingml/2006/main"/>
  </p:clrMapOvr>
</p:sld>
</file>