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9323d6f2d74c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85e1e92985488a"/>
  </p:sldMasterIdLst>
  <p:sldIdLst>
    <p:sldId xmlns:r="http://schemas.openxmlformats.org/officeDocument/2006/relationships" id="256" r:id="R9c0a4f5d502c4290"/>
    <p:sldId xmlns:r="http://schemas.openxmlformats.org/officeDocument/2006/relationships" id="257" r:id="Rbe67a5f0dd3b4150"/>
    <p:sldId xmlns:r="http://schemas.openxmlformats.org/officeDocument/2006/relationships" id="258" r:id="R712f5cbf6bea4383"/>
    <p:sldId xmlns:r="http://schemas.openxmlformats.org/officeDocument/2006/relationships" id="259" r:id="Rc737807f797c4a1e"/>
    <p:sldId xmlns:r="http://schemas.openxmlformats.org/officeDocument/2006/relationships" id="260" r:id="R1b0c0ab304ef4a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85e1e92985488a" /><Relationship Type="http://schemas.openxmlformats.org/officeDocument/2006/relationships/slide" Target="/ppt/slides/slide1.xml" Id="R9c0a4f5d502c4290" /><Relationship Type="http://schemas.openxmlformats.org/officeDocument/2006/relationships/slide" Target="/ppt/slides/slide2.xml" Id="Rbe67a5f0dd3b4150" /><Relationship Type="http://schemas.openxmlformats.org/officeDocument/2006/relationships/slide" Target="/ppt/slides/slide3.xml" Id="R712f5cbf6bea4383" /><Relationship Type="http://schemas.openxmlformats.org/officeDocument/2006/relationships/slide" Target="/ppt/slides/slide4.xml" Id="Rc737807f797c4a1e" /><Relationship Type="http://schemas.openxmlformats.org/officeDocument/2006/relationships/slide" Target="/ppt/slides/slide5.xml" Id="R1b0c0ab304ef4a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fe6e5e4d1d41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d276623974ac4" /><Relationship Type="http://schemas.openxmlformats.org/officeDocument/2006/relationships/theme" Target="/ppt/slideMasters/theme/theme1.xml" Id="R4b9ad6cd8cd641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ed276623974a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4f81e98f943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affef82dd42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9b250d0cc47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995d0e90b48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e67e185784c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VESTLANDSREVISJON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VESTLANDSREVISJON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VESTLANDSREVISJON IKS ble etablert [år] og holder til i Isdalstø.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VESTLANDSREVISJON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VESTLANDSREVISJON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VESTLANDSREVISJON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Kvassnesvegen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5914 Isdalstø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925 841 153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VESTLANDSREVISJON IKS</a:t>
            </a:r>
          </a:p>
        </p:txBody>
      </p:sp>
    </p:spTree>
  </p:cSld>
  <p:clrMapOvr>
    <a:masterClrMapping xmlns:a="http://schemas.openxmlformats.org/drawingml/2006/main"/>
  </p:clrMapOvr>
</p:sld>
</file>