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8252450f7744c2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1215110d8724545"/>
  </p:sldMasterIdLst>
  <p:sldIdLst>
    <p:sldId xmlns:r="http://schemas.openxmlformats.org/officeDocument/2006/relationships" id="256" r:id="Rf91453c536f74d1e"/>
    <p:sldId xmlns:r="http://schemas.openxmlformats.org/officeDocument/2006/relationships" id="257" r:id="Rca60419e4a9f403a"/>
    <p:sldId xmlns:r="http://schemas.openxmlformats.org/officeDocument/2006/relationships" id="258" r:id="R022a089b7da14bf9"/>
    <p:sldId xmlns:r="http://schemas.openxmlformats.org/officeDocument/2006/relationships" id="259" r:id="Rd7501098582e4492"/>
    <p:sldId xmlns:r="http://schemas.openxmlformats.org/officeDocument/2006/relationships" id="260" r:id="R9b7a9a44f13349dc"/>
    <p:sldId xmlns:r="http://schemas.openxmlformats.org/officeDocument/2006/relationships" id="261" r:id="R4d0a8e23603a45d7"/>
    <p:sldId xmlns:r="http://schemas.openxmlformats.org/officeDocument/2006/relationships" id="262" r:id="R235d81f20c304d8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215110d8724545" /><Relationship Type="http://schemas.openxmlformats.org/officeDocument/2006/relationships/slide" Target="/ppt/slides/slide1.xml" Id="Rf91453c536f74d1e" /><Relationship Type="http://schemas.openxmlformats.org/officeDocument/2006/relationships/slide" Target="/ppt/slides/slide2.xml" Id="Rca60419e4a9f403a" /><Relationship Type="http://schemas.openxmlformats.org/officeDocument/2006/relationships/slide" Target="/ppt/slides/slide3.xml" Id="R022a089b7da14bf9" /><Relationship Type="http://schemas.openxmlformats.org/officeDocument/2006/relationships/slide" Target="/ppt/slides/slide4.xml" Id="Rd7501098582e4492" /><Relationship Type="http://schemas.openxmlformats.org/officeDocument/2006/relationships/slide" Target="/ppt/slides/slide5.xml" Id="R9b7a9a44f13349dc" /><Relationship Type="http://schemas.openxmlformats.org/officeDocument/2006/relationships/slide" Target="/ppt/slides/slide6.xml" Id="R4d0a8e23603a45d7" /><Relationship Type="http://schemas.openxmlformats.org/officeDocument/2006/relationships/slide" Target="/ppt/slides/slide7.xml" Id="R235d81f20c304d8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221ffe728548f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fc265f59f5411f" /><Relationship Type="http://schemas.openxmlformats.org/officeDocument/2006/relationships/theme" Target="/ppt/slideMasters/theme/theme1.xml" Id="Rff9bd7fa19d2455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ffc265f59f5411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090d059d9e488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16a7619265498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e990f5caa0422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0192f0bee6479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bd0011dd7b4ad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719d4c4dab494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8212f7ad264d4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VESTKAPP MASKIN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VESTKAPP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VESTKAPP MASKIN AS ble etablert [år] og holder til i Stadlandet.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VESTKAPP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VESTKAPP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VESTKAPP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6 553 454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−568 808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248 124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14 441 312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16 174 038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VESTKAPP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VEBJØRN ERVIK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VESTKAPP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Vestkappvegen 1434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6750 Stadlandet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925 835 625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VESTKAPP MASKIN AS</a:t>
            </a:r>
          </a:p>
        </p:txBody>
      </p:sp>
    </p:spTree>
  </p:cSld>
  <p:clrMapOvr>
    <a:masterClrMapping xmlns:a="http://schemas.openxmlformats.org/drawingml/2006/main"/>
  </p:clrMapOvr>
</p:sld>
</file>