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02e4714e8646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30b4a1c47d45cb"/>
  </p:sldMasterIdLst>
  <p:sldIdLst>
    <p:sldId xmlns:r="http://schemas.openxmlformats.org/officeDocument/2006/relationships" id="256" r:id="Rbe78691be926482b"/>
    <p:sldId xmlns:r="http://schemas.openxmlformats.org/officeDocument/2006/relationships" id="257" r:id="Rb8beaba39ece4a1f"/>
    <p:sldId xmlns:r="http://schemas.openxmlformats.org/officeDocument/2006/relationships" id="258" r:id="R0789d23fec1c472f"/>
    <p:sldId xmlns:r="http://schemas.openxmlformats.org/officeDocument/2006/relationships" id="259" r:id="R573ce9c0b96641b7"/>
    <p:sldId xmlns:r="http://schemas.openxmlformats.org/officeDocument/2006/relationships" id="260" r:id="Rab20a3b4a49f4269"/>
    <p:sldId xmlns:r="http://schemas.openxmlformats.org/officeDocument/2006/relationships" id="261" r:id="R8bdc7f42759d4981"/>
    <p:sldId xmlns:r="http://schemas.openxmlformats.org/officeDocument/2006/relationships" id="262" r:id="Rdda847af2b4a46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0b4a1c47d45cb" /><Relationship Type="http://schemas.openxmlformats.org/officeDocument/2006/relationships/slide" Target="/ppt/slides/slide1.xml" Id="Rbe78691be926482b" /><Relationship Type="http://schemas.openxmlformats.org/officeDocument/2006/relationships/slide" Target="/ppt/slides/slide2.xml" Id="Rb8beaba39ece4a1f" /><Relationship Type="http://schemas.openxmlformats.org/officeDocument/2006/relationships/slide" Target="/ppt/slides/slide3.xml" Id="R0789d23fec1c472f" /><Relationship Type="http://schemas.openxmlformats.org/officeDocument/2006/relationships/slide" Target="/ppt/slides/slide4.xml" Id="R573ce9c0b96641b7" /><Relationship Type="http://schemas.openxmlformats.org/officeDocument/2006/relationships/slide" Target="/ppt/slides/slide5.xml" Id="Rab20a3b4a49f4269" /><Relationship Type="http://schemas.openxmlformats.org/officeDocument/2006/relationships/slide" Target="/ppt/slides/slide6.xml" Id="R8bdc7f42759d4981" /><Relationship Type="http://schemas.openxmlformats.org/officeDocument/2006/relationships/slide" Target="/ppt/slides/slide7.xml" Id="Rdda847af2b4a46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b90779b5241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4db9660c24dd8" /><Relationship Type="http://schemas.openxmlformats.org/officeDocument/2006/relationships/theme" Target="/ppt/slideMasters/theme/theme1.xml" Id="R5cad40152a8348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44db9660c24d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12f315e0945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834d427b84c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0cc1b366e47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3eebc81e843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411888c3b4f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1a1df934049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0cca77f3d45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 HOLDING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−543 453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228 745 356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383 695 964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BOGEY AS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MUNNA AS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BOGEY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MUNNA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 J. JENSET HOLDING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SKARVEN 1171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925 823 724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