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9311f616f942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617700cac144cb"/>
  </p:sldMasterIdLst>
  <p:sldIdLst>
    <p:sldId xmlns:r="http://schemas.openxmlformats.org/officeDocument/2006/relationships" id="256" r:id="R283aed8f1f8b4d59"/>
    <p:sldId xmlns:r="http://schemas.openxmlformats.org/officeDocument/2006/relationships" id="257" r:id="R2f34b790d9ec48ca"/>
    <p:sldId xmlns:r="http://schemas.openxmlformats.org/officeDocument/2006/relationships" id="258" r:id="R84327722e575455e"/>
    <p:sldId xmlns:r="http://schemas.openxmlformats.org/officeDocument/2006/relationships" id="259" r:id="R487b20589f3f41c3"/>
    <p:sldId xmlns:r="http://schemas.openxmlformats.org/officeDocument/2006/relationships" id="260" r:id="Ra3d9f7a0c4324c2a"/>
    <p:sldId xmlns:r="http://schemas.openxmlformats.org/officeDocument/2006/relationships" id="261" r:id="R46a84dbb3ea04f68"/>
    <p:sldId xmlns:r="http://schemas.openxmlformats.org/officeDocument/2006/relationships" id="262" r:id="R5e252d581c854f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617700cac144cb" /><Relationship Type="http://schemas.openxmlformats.org/officeDocument/2006/relationships/slide" Target="/ppt/slides/slide1.xml" Id="R283aed8f1f8b4d59" /><Relationship Type="http://schemas.openxmlformats.org/officeDocument/2006/relationships/slide" Target="/ppt/slides/slide2.xml" Id="R2f34b790d9ec48ca" /><Relationship Type="http://schemas.openxmlformats.org/officeDocument/2006/relationships/slide" Target="/ppt/slides/slide3.xml" Id="R84327722e575455e" /><Relationship Type="http://schemas.openxmlformats.org/officeDocument/2006/relationships/slide" Target="/ppt/slides/slide4.xml" Id="R487b20589f3f41c3" /><Relationship Type="http://schemas.openxmlformats.org/officeDocument/2006/relationships/slide" Target="/ppt/slides/slide5.xml" Id="Ra3d9f7a0c4324c2a" /><Relationship Type="http://schemas.openxmlformats.org/officeDocument/2006/relationships/slide" Target="/ppt/slides/slide6.xml" Id="R46a84dbb3ea04f68" /><Relationship Type="http://schemas.openxmlformats.org/officeDocument/2006/relationships/slide" Target="/ppt/slides/slide7.xml" Id="R5e252d581c854f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1d7c29d43047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3a7de35b943a8" /><Relationship Type="http://schemas.openxmlformats.org/officeDocument/2006/relationships/theme" Target="/ppt/slideMasters/theme/theme1.xml" Id="Rd273f975e6bf4e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b3a7de35b943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6db8143ea42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1726b939449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5ae3c853949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d86ce622d42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21f2cc2fe41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35f7069844f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3a571b3284c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DONUM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DONUM INVEST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52 361 000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52 629 484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63 351 018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FUSDAHL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 Walles vei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925 820 830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