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35438126c04c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57dae821ec429e"/>
  </p:sldMasterIdLst>
  <p:sldIdLst>
    <p:sldId xmlns:r="http://schemas.openxmlformats.org/officeDocument/2006/relationships" id="256" r:id="R1ea337af59574a02"/>
    <p:sldId xmlns:r="http://schemas.openxmlformats.org/officeDocument/2006/relationships" id="257" r:id="Rfdb02580941e414f"/>
    <p:sldId xmlns:r="http://schemas.openxmlformats.org/officeDocument/2006/relationships" id="258" r:id="Rb40268e291d9450e"/>
    <p:sldId xmlns:r="http://schemas.openxmlformats.org/officeDocument/2006/relationships" id="259" r:id="R8caac15977b3406c"/>
    <p:sldId xmlns:r="http://schemas.openxmlformats.org/officeDocument/2006/relationships" id="260" r:id="R58e7b0b57d6c4ddb"/>
    <p:sldId xmlns:r="http://schemas.openxmlformats.org/officeDocument/2006/relationships" id="261" r:id="Rd054844efc0044c7"/>
    <p:sldId xmlns:r="http://schemas.openxmlformats.org/officeDocument/2006/relationships" id="262" r:id="Rd891fafb9bd847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7dae821ec429e" /><Relationship Type="http://schemas.openxmlformats.org/officeDocument/2006/relationships/slide" Target="/ppt/slides/slide1.xml" Id="R1ea337af59574a02" /><Relationship Type="http://schemas.openxmlformats.org/officeDocument/2006/relationships/slide" Target="/ppt/slides/slide2.xml" Id="Rfdb02580941e414f" /><Relationship Type="http://schemas.openxmlformats.org/officeDocument/2006/relationships/slide" Target="/ppt/slides/slide3.xml" Id="Rb40268e291d9450e" /><Relationship Type="http://schemas.openxmlformats.org/officeDocument/2006/relationships/slide" Target="/ppt/slides/slide4.xml" Id="R8caac15977b3406c" /><Relationship Type="http://schemas.openxmlformats.org/officeDocument/2006/relationships/slide" Target="/ppt/slides/slide5.xml" Id="R58e7b0b57d6c4ddb" /><Relationship Type="http://schemas.openxmlformats.org/officeDocument/2006/relationships/slide" Target="/ppt/slides/slide6.xml" Id="Rd054844efc0044c7" /><Relationship Type="http://schemas.openxmlformats.org/officeDocument/2006/relationships/slide" Target="/ppt/slides/slide7.xml" Id="Rd891fafb9bd847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f6fa28e03e4a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af3f779834b8d" /><Relationship Type="http://schemas.openxmlformats.org/officeDocument/2006/relationships/theme" Target="/ppt/slideMasters/theme/theme1.xml" Id="R4580eb9bddae4c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1af3f779834b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35acbe0af4b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be619bc8d45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4de1b729443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80a68364545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fe0ebbeca4e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c8e35e8984d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cd59e19754f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 REGNSKAP OG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 REGNSKAP OG REVISJON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14 056 175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1 018 714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4 980 333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WEGARD WIIK  –  50,5 %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 WIIK  –  49,5 %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Teknologiveien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8517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925 809 896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REGNSKAP OG REVISJON AS</a:t>
            </a:r>
          </a:p>
        </p:txBody>
      </p:sp>
    </p:spTree>
  </p:cSld>
  <p:clrMapOvr>
    <a:masterClrMapping xmlns:a="http://schemas.openxmlformats.org/drawingml/2006/main"/>
  </p:clrMapOvr>
</p:sld>
</file>