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2f4e6cd73d144a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943145084c94f1c"/>
  </p:sldMasterIdLst>
  <p:sldIdLst>
    <p:sldId xmlns:r="http://schemas.openxmlformats.org/officeDocument/2006/relationships" id="256" r:id="R41e30b6603c243d7"/>
    <p:sldId xmlns:r="http://schemas.openxmlformats.org/officeDocument/2006/relationships" id="257" r:id="Re22d1316f3484f26"/>
    <p:sldId xmlns:r="http://schemas.openxmlformats.org/officeDocument/2006/relationships" id="258" r:id="R253025b7d0c140e2"/>
    <p:sldId xmlns:r="http://schemas.openxmlformats.org/officeDocument/2006/relationships" id="259" r:id="R03dcd33f0ad949f5"/>
    <p:sldId xmlns:r="http://schemas.openxmlformats.org/officeDocument/2006/relationships" id="260" r:id="R466b7c85840f461c"/>
    <p:sldId xmlns:r="http://schemas.openxmlformats.org/officeDocument/2006/relationships" id="261" r:id="Rd671822e0a124e92"/>
    <p:sldId xmlns:r="http://schemas.openxmlformats.org/officeDocument/2006/relationships" id="262" r:id="R4e19490ff41842d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43145084c94f1c" /><Relationship Type="http://schemas.openxmlformats.org/officeDocument/2006/relationships/slide" Target="/ppt/slides/slide1.xml" Id="R41e30b6603c243d7" /><Relationship Type="http://schemas.openxmlformats.org/officeDocument/2006/relationships/slide" Target="/ppt/slides/slide2.xml" Id="Re22d1316f3484f26" /><Relationship Type="http://schemas.openxmlformats.org/officeDocument/2006/relationships/slide" Target="/ppt/slides/slide3.xml" Id="R253025b7d0c140e2" /><Relationship Type="http://schemas.openxmlformats.org/officeDocument/2006/relationships/slide" Target="/ppt/slides/slide4.xml" Id="R03dcd33f0ad949f5" /><Relationship Type="http://schemas.openxmlformats.org/officeDocument/2006/relationships/slide" Target="/ppt/slides/slide5.xml" Id="R466b7c85840f461c" /><Relationship Type="http://schemas.openxmlformats.org/officeDocument/2006/relationships/slide" Target="/ppt/slides/slide6.xml" Id="Rd671822e0a124e92" /><Relationship Type="http://schemas.openxmlformats.org/officeDocument/2006/relationships/slide" Target="/ppt/slides/slide7.xml" Id="R4e19490ff41842d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f2143ebf5a4a5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b3bb09df2d4ce4" /><Relationship Type="http://schemas.openxmlformats.org/officeDocument/2006/relationships/theme" Target="/ppt/slideMasters/theme/theme1.xml" Id="R35c08ffa7d70465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7b3bb09df2d4ce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264758eba541e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998560fea8451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fdffec7c4d4d2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b648afd0bf493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7f8bf37786482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2ba385b1114c5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01121c3bd64d6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VEST-FISK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VEST-FISK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VEST-FISK AS ble etablert [år] og holder til i Austrheim.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VEST-FISK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VEST-FISK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VEST-FISK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−11 326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−25 417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47 817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47 817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VEST-FISK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OHH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VEST-FISK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Hoplandssjøen 59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5943 Austrheim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925 803 413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VEST-FISK AS</a:t>
            </a:r>
          </a:p>
        </p:txBody>
      </p:sp>
    </p:spTree>
  </p:cSld>
  <p:clrMapOvr>
    <a:masterClrMapping xmlns:a="http://schemas.openxmlformats.org/drawingml/2006/main"/>
  </p:clrMapOvr>
</p:sld>
</file>