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e4426276d47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2cbd4951434a69"/>
  </p:sldMasterIdLst>
  <p:sldIdLst>
    <p:sldId xmlns:r="http://schemas.openxmlformats.org/officeDocument/2006/relationships" id="256" r:id="R61c429573163465f"/>
    <p:sldId xmlns:r="http://schemas.openxmlformats.org/officeDocument/2006/relationships" id="257" r:id="R969b2b3ed1ed4ea2"/>
    <p:sldId xmlns:r="http://schemas.openxmlformats.org/officeDocument/2006/relationships" id="258" r:id="R555beec1af7d4460"/>
    <p:sldId xmlns:r="http://schemas.openxmlformats.org/officeDocument/2006/relationships" id="259" r:id="R31d6145a76644c97"/>
    <p:sldId xmlns:r="http://schemas.openxmlformats.org/officeDocument/2006/relationships" id="260" r:id="R0f1fc52699ba406f"/>
    <p:sldId xmlns:r="http://schemas.openxmlformats.org/officeDocument/2006/relationships" id="261" r:id="R35301216e0174384"/>
    <p:sldId xmlns:r="http://schemas.openxmlformats.org/officeDocument/2006/relationships" id="262" r:id="R9623e60b76124d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cbd4951434a69" /><Relationship Type="http://schemas.openxmlformats.org/officeDocument/2006/relationships/slide" Target="/ppt/slides/slide1.xml" Id="R61c429573163465f" /><Relationship Type="http://schemas.openxmlformats.org/officeDocument/2006/relationships/slide" Target="/ppt/slides/slide2.xml" Id="R969b2b3ed1ed4ea2" /><Relationship Type="http://schemas.openxmlformats.org/officeDocument/2006/relationships/slide" Target="/ppt/slides/slide3.xml" Id="R555beec1af7d4460" /><Relationship Type="http://schemas.openxmlformats.org/officeDocument/2006/relationships/slide" Target="/ppt/slides/slide4.xml" Id="R31d6145a76644c97" /><Relationship Type="http://schemas.openxmlformats.org/officeDocument/2006/relationships/slide" Target="/ppt/slides/slide5.xml" Id="R0f1fc52699ba406f" /><Relationship Type="http://schemas.openxmlformats.org/officeDocument/2006/relationships/slide" Target="/ppt/slides/slide6.xml" Id="R35301216e0174384" /><Relationship Type="http://schemas.openxmlformats.org/officeDocument/2006/relationships/slide" Target="/ppt/slides/slide7.xml" Id="R9623e60b76124d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4eb018a60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e4e3ba071461b" /><Relationship Type="http://schemas.openxmlformats.org/officeDocument/2006/relationships/theme" Target="/ppt/slideMasters/theme/theme1.xml" Id="Rd2c3222e07f44c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ee4e3ba07146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7c1b4fbbb46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5514ff84f49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e9fb540ae4f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12754e2994c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a983ae84f4a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217deca2745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e2a6a2802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HANSEN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433 248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EINAR-JOHAN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Einar-Johan Hansen, Hovinveien 43F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