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fa2d7a49b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afa4f8d0c41e6"/>
  </p:sldMasterIdLst>
  <p:sldIdLst>
    <p:sldId xmlns:r="http://schemas.openxmlformats.org/officeDocument/2006/relationships" id="256" r:id="R53712ab03f0d4096"/>
    <p:sldId xmlns:r="http://schemas.openxmlformats.org/officeDocument/2006/relationships" id="257" r:id="R9a5d1e40031840d5"/>
    <p:sldId xmlns:r="http://schemas.openxmlformats.org/officeDocument/2006/relationships" id="258" r:id="Rb5b3c4f93c874881"/>
    <p:sldId xmlns:r="http://schemas.openxmlformats.org/officeDocument/2006/relationships" id="259" r:id="Rf29a5bb5f0c24a02"/>
    <p:sldId xmlns:r="http://schemas.openxmlformats.org/officeDocument/2006/relationships" id="260" r:id="Re5365aab1f004149"/>
    <p:sldId xmlns:r="http://schemas.openxmlformats.org/officeDocument/2006/relationships" id="261" r:id="Rf229b2d25b7e4752"/>
    <p:sldId xmlns:r="http://schemas.openxmlformats.org/officeDocument/2006/relationships" id="262" r:id="Re7ee6f86b103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afa4f8d0c41e6" /><Relationship Type="http://schemas.openxmlformats.org/officeDocument/2006/relationships/slide" Target="/ppt/slides/slide1.xml" Id="R53712ab03f0d4096" /><Relationship Type="http://schemas.openxmlformats.org/officeDocument/2006/relationships/slide" Target="/ppt/slides/slide2.xml" Id="R9a5d1e40031840d5" /><Relationship Type="http://schemas.openxmlformats.org/officeDocument/2006/relationships/slide" Target="/ppt/slides/slide3.xml" Id="Rb5b3c4f93c874881" /><Relationship Type="http://schemas.openxmlformats.org/officeDocument/2006/relationships/slide" Target="/ppt/slides/slide4.xml" Id="Rf29a5bb5f0c24a02" /><Relationship Type="http://schemas.openxmlformats.org/officeDocument/2006/relationships/slide" Target="/ppt/slides/slide5.xml" Id="Re5365aab1f004149" /><Relationship Type="http://schemas.openxmlformats.org/officeDocument/2006/relationships/slide" Target="/ppt/slides/slide6.xml" Id="Rf229b2d25b7e4752" /><Relationship Type="http://schemas.openxmlformats.org/officeDocument/2006/relationships/slide" Target="/ppt/slides/slide7.xml" Id="Re7ee6f86b103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4716659cf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7346beb74837" /><Relationship Type="http://schemas.openxmlformats.org/officeDocument/2006/relationships/theme" Target="/ppt/slideMasters/theme/theme1.xml" Id="Rce1e71343cea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07346beb7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9153164c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f52e9a7e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2db4645b2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2d74a628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174fb0ce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d532b084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4cdf82aa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3 949 378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KJÆR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Kjær Thorsen, Dalsveien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