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0f96a9377f45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1ef52a24ee4c83"/>
  </p:sldMasterIdLst>
  <p:sldIdLst>
    <p:sldId xmlns:r="http://schemas.openxmlformats.org/officeDocument/2006/relationships" id="256" r:id="R555b68aa695a4315"/>
    <p:sldId xmlns:r="http://schemas.openxmlformats.org/officeDocument/2006/relationships" id="257" r:id="R53e9d8f43c0a41cb"/>
    <p:sldId xmlns:r="http://schemas.openxmlformats.org/officeDocument/2006/relationships" id="258" r:id="R9c915c58bad04a8c"/>
    <p:sldId xmlns:r="http://schemas.openxmlformats.org/officeDocument/2006/relationships" id="259" r:id="R3d1dbf9331c9424f"/>
    <p:sldId xmlns:r="http://schemas.openxmlformats.org/officeDocument/2006/relationships" id="260" r:id="R7e6661266cf8427e"/>
    <p:sldId xmlns:r="http://schemas.openxmlformats.org/officeDocument/2006/relationships" id="261" r:id="R4f896e949fc34832"/>
    <p:sldId xmlns:r="http://schemas.openxmlformats.org/officeDocument/2006/relationships" id="262" r:id="Rfb5b3f7b875f49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1ef52a24ee4c83" /><Relationship Type="http://schemas.openxmlformats.org/officeDocument/2006/relationships/slide" Target="/ppt/slides/slide1.xml" Id="R555b68aa695a4315" /><Relationship Type="http://schemas.openxmlformats.org/officeDocument/2006/relationships/slide" Target="/ppt/slides/slide2.xml" Id="R53e9d8f43c0a41cb" /><Relationship Type="http://schemas.openxmlformats.org/officeDocument/2006/relationships/slide" Target="/ppt/slides/slide3.xml" Id="R9c915c58bad04a8c" /><Relationship Type="http://schemas.openxmlformats.org/officeDocument/2006/relationships/slide" Target="/ppt/slides/slide4.xml" Id="R3d1dbf9331c9424f" /><Relationship Type="http://schemas.openxmlformats.org/officeDocument/2006/relationships/slide" Target="/ppt/slides/slide5.xml" Id="R7e6661266cf8427e" /><Relationship Type="http://schemas.openxmlformats.org/officeDocument/2006/relationships/slide" Target="/ppt/slides/slide6.xml" Id="R4f896e949fc34832" /><Relationship Type="http://schemas.openxmlformats.org/officeDocument/2006/relationships/slide" Target="/ppt/slides/slide7.xml" Id="Rfb5b3f7b875f49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b63c71b71643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f6eb9f9434604" /><Relationship Type="http://schemas.openxmlformats.org/officeDocument/2006/relationships/theme" Target="/ppt/slideMasters/theme/theme1.xml" Id="Re65cbde69c8840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ff6eb9f94346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2f1233a2546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ea2b342354a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a071ea9af42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99b7fb59342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d436410f346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eb9c31c5c41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90f0822f947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STEVEFISK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STEVEFISK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23 820 735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39 894 581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GANGSTØ SETERLUND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Hans Kristian Seterlund, Nordpolvegen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9013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925 755 877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HOLDING AS</a:t>
            </a:r>
          </a:p>
        </p:txBody>
      </p:sp>
    </p:spTree>
  </p:cSld>
  <p:clrMapOvr>
    <a:masterClrMapping xmlns:a="http://schemas.openxmlformats.org/drawingml/2006/main"/>
  </p:clrMapOvr>
</p:sld>
</file>