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59c6a1ecd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4907985164b64"/>
  </p:sldMasterIdLst>
  <p:sldIdLst>
    <p:sldId xmlns:r="http://schemas.openxmlformats.org/officeDocument/2006/relationships" id="256" r:id="R4f01d14db20a444c"/>
    <p:sldId xmlns:r="http://schemas.openxmlformats.org/officeDocument/2006/relationships" id="257" r:id="Rf26a226c20794433"/>
    <p:sldId xmlns:r="http://schemas.openxmlformats.org/officeDocument/2006/relationships" id="258" r:id="R87d8ef5322f54308"/>
    <p:sldId xmlns:r="http://schemas.openxmlformats.org/officeDocument/2006/relationships" id="259" r:id="R1827f977c9d84f52"/>
    <p:sldId xmlns:r="http://schemas.openxmlformats.org/officeDocument/2006/relationships" id="260" r:id="R96f57f56e19b4216"/>
    <p:sldId xmlns:r="http://schemas.openxmlformats.org/officeDocument/2006/relationships" id="261" r:id="Ra18e5edcb6c141fd"/>
    <p:sldId xmlns:r="http://schemas.openxmlformats.org/officeDocument/2006/relationships" id="262" r:id="R34783249373648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4907985164b64" /><Relationship Type="http://schemas.openxmlformats.org/officeDocument/2006/relationships/slide" Target="/ppt/slides/slide1.xml" Id="R4f01d14db20a444c" /><Relationship Type="http://schemas.openxmlformats.org/officeDocument/2006/relationships/slide" Target="/ppt/slides/slide2.xml" Id="Rf26a226c20794433" /><Relationship Type="http://schemas.openxmlformats.org/officeDocument/2006/relationships/slide" Target="/ppt/slides/slide3.xml" Id="R87d8ef5322f54308" /><Relationship Type="http://schemas.openxmlformats.org/officeDocument/2006/relationships/slide" Target="/ppt/slides/slide4.xml" Id="R1827f977c9d84f52" /><Relationship Type="http://schemas.openxmlformats.org/officeDocument/2006/relationships/slide" Target="/ppt/slides/slide5.xml" Id="R96f57f56e19b4216" /><Relationship Type="http://schemas.openxmlformats.org/officeDocument/2006/relationships/slide" Target="/ppt/slides/slide6.xml" Id="Ra18e5edcb6c141fd" /><Relationship Type="http://schemas.openxmlformats.org/officeDocument/2006/relationships/slide" Target="/ppt/slides/slide7.xml" Id="R34783249373648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10e4f62f5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db8055b647fc" /><Relationship Type="http://schemas.openxmlformats.org/officeDocument/2006/relationships/theme" Target="/ppt/slideMasters/theme/theme1.xml" Id="Rf37647432f9b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4db8055b6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a6ea367b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a87f69cd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f62be151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1b42cadb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26aedab5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a293b4df941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3bf53c7f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ZEITO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YOUSEF ZEITO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Berrføtts veg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925 747 556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ZEITO HOLDING AS</a:t>
            </a:r>
          </a:p>
        </p:txBody>
      </p:sp>
    </p:spTree>
  </p:cSld>
  <p:clrMapOvr>
    <a:masterClrMapping xmlns:a="http://schemas.openxmlformats.org/drawingml/2006/main"/>
  </p:clrMapOvr>
</p:sld>
</file>