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fb45a748514b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bd50bd62f14e2d"/>
  </p:sldMasterIdLst>
  <p:sldIdLst>
    <p:sldId xmlns:r="http://schemas.openxmlformats.org/officeDocument/2006/relationships" id="256" r:id="Rc11f7afac85948a5"/>
    <p:sldId xmlns:r="http://schemas.openxmlformats.org/officeDocument/2006/relationships" id="257" r:id="R77f6ceca79a14c05"/>
    <p:sldId xmlns:r="http://schemas.openxmlformats.org/officeDocument/2006/relationships" id="258" r:id="Ra07b4408eb9842f3"/>
    <p:sldId xmlns:r="http://schemas.openxmlformats.org/officeDocument/2006/relationships" id="259" r:id="R13d395d5e08d4626"/>
    <p:sldId xmlns:r="http://schemas.openxmlformats.org/officeDocument/2006/relationships" id="260" r:id="Rdb491f4278a44a1b"/>
    <p:sldId xmlns:r="http://schemas.openxmlformats.org/officeDocument/2006/relationships" id="261" r:id="R0a7c192de22b4b1f"/>
    <p:sldId xmlns:r="http://schemas.openxmlformats.org/officeDocument/2006/relationships" id="262" r:id="Rd9f0a2f4a90840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d50bd62f14e2d" /><Relationship Type="http://schemas.openxmlformats.org/officeDocument/2006/relationships/slide" Target="/ppt/slides/slide1.xml" Id="Rc11f7afac85948a5" /><Relationship Type="http://schemas.openxmlformats.org/officeDocument/2006/relationships/slide" Target="/ppt/slides/slide2.xml" Id="R77f6ceca79a14c05" /><Relationship Type="http://schemas.openxmlformats.org/officeDocument/2006/relationships/slide" Target="/ppt/slides/slide3.xml" Id="Ra07b4408eb9842f3" /><Relationship Type="http://schemas.openxmlformats.org/officeDocument/2006/relationships/slide" Target="/ppt/slides/slide4.xml" Id="R13d395d5e08d4626" /><Relationship Type="http://schemas.openxmlformats.org/officeDocument/2006/relationships/slide" Target="/ppt/slides/slide5.xml" Id="Rdb491f4278a44a1b" /><Relationship Type="http://schemas.openxmlformats.org/officeDocument/2006/relationships/slide" Target="/ppt/slides/slide6.xml" Id="R0a7c192de22b4b1f" /><Relationship Type="http://schemas.openxmlformats.org/officeDocument/2006/relationships/slide" Target="/ppt/slides/slide7.xml" Id="Rd9f0a2f4a90840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03bfb395b45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256a1f38f469a" /><Relationship Type="http://schemas.openxmlformats.org/officeDocument/2006/relationships/theme" Target="/ppt/slideMasters/theme/theme1.xml" Id="Rf2fb411d62914f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a256a1f38f46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4396bcebb45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85dc8d83144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909d87a4b4d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222d593c441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59fa5048c4c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e6277f62843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ced756e6544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TALERA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TALERA NORD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7 764 751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301 343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1 568 030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2 948 691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IMIDT MANAGEMENT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MOEN-GRUPPEN AS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TRANSPORT OG TERMINAL AS  –  17,4 %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925 746 495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